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73" r:id="rId5"/>
    <p:sldId id="265" r:id="rId6"/>
    <p:sldId id="266" r:id="rId7"/>
    <p:sldId id="264" r:id="rId8"/>
    <p:sldId id="267" r:id="rId9"/>
    <p:sldId id="259" r:id="rId10"/>
    <p:sldId id="268" r:id="rId11"/>
    <p:sldId id="269" r:id="rId12"/>
    <p:sldId id="270" r:id="rId13"/>
    <p:sldId id="274" r:id="rId14"/>
    <p:sldId id="271" r:id="rId15"/>
    <p:sldId id="279" r:id="rId16"/>
    <p:sldId id="272" r:id="rId17"/>
    <p:sldId id="277"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32CB4-5525-49BD-A5F8-B6CEF18B2D41}" v="17" dt="2023-09-02T20:54:11.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Bálint Ágnes" userId="99e8fcf4-7f34-49b0-8f81-179e70717f5a" providerId="ADAL" clId="{64B32CB4-5525-49BD-A5F8-B6CEF18B2D41}"/>
    <pc:docChg chg="undo custSel addSld delSld modSld sldOrd">
      <pc:chgData name="Dr. Bálint Ágnes" userId="99e8fcf4-7f34-49b0-8f81-179e70717f5a" providerId="ADAL" clId="{64B32CB4-5525-49BD-A5F8-B6CEF18B2D41}" dt="2023-09-02T20:55:09.235" v="1399" actId="47"/>
      <pc:docMkLst>
        <pc:docMk/>
      </pc:docMkLst>
      <pc:sldChg chg="addSp delSp modSp mod ord setBg">
        <pc:chgData name="Dr. Bálint Ágnes" userId="99e8fcf4-7f34-49b0-8f81-179e70717f5a" providerId="ADAL" clId="{64B32CB4-5525-49BD-A5F8-B6CEF18B2D41}" dt="2023-09-02T20:15:02.237" v="273"/>
        <pc:sldMkLst>
          <pc:docMk/>
          <pc:sldMk cId="3470511667" sldId="259"/>
        </pc:sldMkLst>
        <pc:spChg chg="del mod">
          <ac:chgData name="Dr. Bálint Ágnes" userId="99e8fcf4-7f34-49b0-8f81-179e70717f5a" providerId="ADAL" clId="{64B32CB4-5525-49BD-A5F8-B6CEF18B2D41}" dt="2023-09-02T20:07:12.656" v="8" actId="478"/>
          <ac:spMkLst>
            <pc:docMk/>
            <pc:sldMk cId="3470511667" sldId="259"/>
            <ac:spMk id="2" creationId="{5D0243C6-C809-4B88-B6EC-9B5E0C8A6C64}"/>
          </ac:spMkLst>
        </pc:spChg>
        <pc:spChg chg="mod">
          <ac:chgData name="Dr. Bálint Ágnes" userId="99e8fcf4-7f34-49b0-8f81-179e70717f5a" providerId="ADAL" clId="{64B32CB4-5525-49BD-A5F8-B6CEF18B2D41}" dt="2023-09-02T20:07:47.460" v="28" actId="27636"/>
          <ac:spMkLst>
            <pc:docMk/>
            <pc:sldMk cId="3470511667" sldId="259"/>
            <ac:spMk id="3" creationId="{4608A677-A4EE-4CB6-A013-5A64D38D2066}"/>
          </ac:spMkLst>
        </pc:spChg>
        <pc:spChg chg="add mod">
          <ac:chgData name="Dr. Bálint Ágnes" userId="99e8fcf4-7f34-49b0-8f81-179e70717f5a" providerId="ADAL" clId="{64B32CB4-5525-49BD-A5F8-B6CEF18B2D41}" dt="2023-09-02T20:07:53.438" v="29" actId="122"/>
          <ac:spMkLst>
            <pc:docMk/>
            <pc:sldMk cId="3470511667" sldId="259"/>
            <ac:spMk id="6" creationId="{B4567F3E-B740-43A8-88AF-AB7279C44052}"/>
          </ac:spMkLst>
        </pc:spChg>
        <pc:picChg chg="add">
          <ac:chgData name="Dr. Bálint Ágnes" userId="99e8fcf4-7f34-49b0-8f81-179e70717f5a" providerId="ADAL" clId="{64B32CB4-5525-49BD-A5F8-B6CEF18B2D41}" dt="2023-09-02T20:07:01.333" v="6" actId="26606"/>
          <ac:picMkLst>
            <pc:docMk/>
            <pc:sldMk cId="3470511667" sldId="259"/>
            <ac:picMk id="5" creationId="{44754547-DDF3-2A22-0AD0-ABD287FD6C5C}"/>
          </ac:picMkLst>
        </pc:picChg>
      </pc:sldChg>
      <pc:sldChg chg="del">
        <pc:chgData name="Dr. Bálint Ágnes" userId="99e8fcf4-7f34-49b0-8f81-179e70717f5a" providerId="ADAL" clId="{64B32CB4-5525-49BD-A5F8-B6CEF18B2D41}" dt="2023-09-02T20:08:04.686" v="30" actId="47"/>
        <pc:sldMkLst>
          <pc:docMk/>
          <pc:sldMk cId="3757838751" sldId="260"/>
        </pc:sldMkLst>
      </pc:sldChg>
      <pc:sldChg chg="addSp delSp modSp del mod">
        <pc:chgData name="Dr. Bálint Ágnes" userId="99e8fcf4-7f34-49b0-8f81-179e70717f5a" providerId="ADAL" clId="{64B32CB4-5525-49BD-A5F8-B6CEF18B2D41}" dt="2023-09-02T20:14:42.105" v="271" actId="47"/>
        <pc:sldMkLst>
          <pc:docMk/>
          <pc:sldMk cId="1722289858" sldId="261"/>
        </pc:sldMkLst>
        <pc:spChg chg="del">
          <ac:chgData name="Dr. Bálint Ágnes" userId="99e8fcf4-7f34-49b0-8f81-179e70717f5a" providerId="ADAL" clId="{64B32CB4-5525-49BD-A5F8-B6CEF18B2D41}" dt="2023-09-02T20:10:45.814" v="35" actId="22"/>
          <ac:spMkLst>
            <pc:docMk/>
            <pc:sldMk cId="1722289858" sldId="261"/>
            <ac:spMk id="3" creationId="{E822F0E7-4C28-4781-96DB-43E23BA8005B}"/>
          </ac:spMkLst>
        </pc:spChg>
        <pc:picChg chg="add mod ord modCrop">
          <ac:chgData name="Dr. Bálint Ágnes" userId="99e8fcf4-7f34-49b0-8f81-179e70717f5a" providerId="ADAL" clId="{64B32CB4-5525-49BD-A5F8-B6CEF18B2D41}" dt="2023-09-02T20:11:04.671" v="39" actId="732"/>
          <ac:picMkLst>
            <pc:docMk/>
            <pc:sldMk cId="1722289858" sldId="261"/>
            <ac:picMk id="5" creationId="{EB23BC55-248F-4ED6-960B-B6DD42C5B265}"/>
          </ac:picMkLst>
        </pc:picChg>
      </pc:sldChg>
      <pc:sldChg chg="addSp modSp mod setBg">
        <pc:chgData name="Dr. Bálint Ágnes" userId="99e8fcf4-7f34-49b0-8f81-179e70717f5a" providerId="ADAL" clId="{64B32CB4-5525-49BD-A5F8-B6CEF18B2D41}" dt="2023-09-02T20:21:43.621" v="660" actId="1037"/>
        <pc:sldMkLst>
          <pc:docMk/>
          <pc:sldMk cId="2890481712" sldId="265"/>
        </pc:sldMkLst>
        <pc:spChg chg="mod">
          <ac:chgData name="Dr. Bálint Ágnes" userId="99e8fcf4-7f34-49b0-8f81-179e70717f5a" providerId="ADAL" clId="{64B32CB4-5525-49BD-A5F8-B6CEF18B2D41}" dt="2023-09-02T20:12:54.281" v="152" actId="26606"/>
          <ac:spMkLst>
            <pc:docMk/>
            <pc:sldMk cId="2890481712" sldId="265"/>
            <ac:spMk id="2" creationId="{1458D312-ACE4-4923-BA3A-9A96950F96CE}"/>
          </ac:spMkLst>
        </pc:spChg>
        <pc:spChg chg="mod">
          <ac:chgData name="Dr. Bálint Ágnes" userId="99e8fcf4-7f34-49b0-8f81-179e70717f5a" providerId="ADAL" clId="{64B32CB4-5525-49BD-A5F8-B6CEF18B2D41}" dt="2023-09-02T20:21:35.480" v="617" actId="1036"/>
          <ac:spMkLst>
            <pc:docMk/>
            <pc:sldMk cId="2890481712" sldId="265"/>
            <ac:spMk id="3" creationId="{8A2DB42A-A6A6-46DD-9435-C056B52DDBD9}"/>
          </ac:spMkLst>
        </pc:spChg>
        <pc:spChg chg="add">
          <ac:chgData name="Dr. Bálint Ágnes" userId="99e8fcf4-7f34-49b0-8f81-179e70717f5a" providerId="ADAL" clId="{64B32CB4-5525-49BD-A5F8-B6CEF18B2D41}" dt="2023-09-02T20:12:54.281" v="152" actId="26606"/>
          <ac:spMkLst>
            <pc:docMk/>
            <pc:sldMk cId="2890481712" sldId="265"/>
            <ac:spMk id="10" creationId="{7FF47CB7-972F-479F-A36D-9E72D26EC8DA}"/>
          </ac:spMkLst>
        </pc:spChg>
        <pc:spChg chg="add">
          <ac:chgData name="Dr. Bálint Ágnes" userId="99e8fcf4-7f34-49b0-8f81-179e70717f5a" providerId="ADAL" clId="{64B32CB4-5525-49BD-A5F8-B6CEF18B2D41}" dt="2023-09-02T20:12:54.281" v="152" actId="26606"/>
          <ac:spMkLst>
            <pc:docMk/>
            <pc:sldMk cId="2890481712" sldId="265"/>
            <ac:spMk id="12" creationId="{0D153B68-5844-490D-8E67-F616D6D721CA}"/>
          </ac:spMkLst>
        </pc:spChg>
        <pc:spChg chg="add">
          <ac:chgData name="Dr. Bálint Ágnes" userId="99e8fcf4-7f34-49b0-8f81-179e70717f5a" providerId="ADAL" clId="{64B32CB4-5525-49BD-A5F8-B6CEF18B2D41}" dt="2023-09-02T20:12:54.281" v="152" actId="26606"/>
          <ac:spMkLst>
            <pc:docMk/>
            <pc:sldMk cId="2890481712" sldId="265"/>
            <ac:spMk id="14" creationId="{9A0D773F-7A7D-4DBB-9DEA-86BB8B8F4BC8}"/>
          </ac:spMkLst>
        </pc:spChg>
        <pc:picChg chg="add mod">
          <ac:chgData name="Dr. Bálint Ágnes" userId="99e8fcf4-7f34-49b0-8f81-179e70717f5a" providerId="ADAL" clId="{64B32CB4-5525-49BD-A5F8-B6CEF18B2D41}" dt="2023-09-02T20:21:43.621" v="660" actId="1037"/>
          <ac:picMkLst>
            <pc:docMk/>
            <pc:sldMk cId="2890481712" sldId="265"/>
            <ac:picMk id="7" creationId="{44B13F75-D81E-6B95-FE3C-2C252D131AE7}"/>
          </ac:picMkLst>
        </pc:picChg>
      </pc:sldChg>
      <pc:sldChg chg="addSp modSp mod setBg">
        <pc:chgData name="Dr. Bálint Ágnes" userId="99e8fcf4-7f34-49b0-8f81-179e70717f5a" providerId="ADAL" clId="{64B32CB4-5525-49BD-A5F8-B6CEF18B2D41}" dt="2023-09-02T20:14:18.519" v="270" actId="1035"/>
        <pc:sldMkLst>
          <pc:docMk/>
          <pc:sldMk cId="2074631455" sldId="266"/>
        </pc:sldMkLst>
        <pc:spChg chg="mod">
          <ac:chgData name="Dr. Bálint Ágnes" userId="99e8fcf4-7f34-49b0-8f81-179e70717f5a" providerId="ADAL" clId="{64B32CB4-5525-49BD-A5F8-B6CEF18B2D41}" dt="2023-09-02T20:11:23.860" v="41" actId="26606"/>
          <ac:spMkLst>
            <pc:docMk/>
            <pc:sldMk cId="2074631455" sldId="266"/>
            <ac:spMk id="2" creationId="{839F10F0-3817-46D3-AE28-C903E0BEBE88}"/>
          </ac:spMkLst>
        </pc:spChg>
        <pc:spChg chg="mod">
          <ac:chgData name="Dr. Bálint Ágnes" userId="99e8fcf4-7f34-49b0-8f81-179e70717f5a" providerId="ADAL" clId="{64B32CB4-5525-49BD-A5F8-B6CEF18B2D41}" dt="2023-09-02T20:12:39.121" v="151" actId="20577"/>
          <ac:spMkLst>
            <pc:docMk/>
            <pc:sldMk cId="2074631455" sldId="266"/>
            <ac:spMk id="3" creationId="{D46A78AE-2B5D-48ED-9272-6AACA696C332}"/>
          </ac:spMkLst>
        </pc:spChg>
        <pc:spChg chg="add">
          <ac:chgData name="Dr. Bálint Ágnes" userId="99e8fcf4-7f34-49b0-8f81-179e70717f5a" providerId="ADAL" clId="{64B32CB4-5525-49BD-A5F8-B6CEF18B2D41}" dt="2023-09-02T20:11:23.860" v="41" actId="26606"/>
          <ac:spMkLst>
            <pc:docMk/>
            <pc:sldMk cId="2074631455" sldId="266"/>
            <ac:spMk id="9" creationId="{7FF47CB7-972F-479F-A36D-9E72D26EC8DA}"/>
          </ac:spMkLst>
        </pc:spChg>
        <pc:spChg chg="add">
          <ac:chgData name="Dr. Bálint Ágnes" userId="99e8fcf4-7f34-49b0-8f81-179e70717f5a" providerId="ADAL" clId="{64B32CB4-5525-49BD-A5F8-B6CEF18B2D41}" dt="2023-09-02T20:11:23.860" v="41" actId="26606"/>
          <ac:spMkLst>
            <pc:docMk/>
            <pc:sldMk cId="2074631455" sldId="266"/>
            <ac:spMk id="11" creationId="{0D153B68-5844-490D-8E67-F616D6D721CA}"/>
          </ac:spMkLst>
        </pc:spChg>
        <pc:spChg chg="add">
          <ac:chgData name="Dr. Bálint Ágnes" userId="99e8fcf4-7f34-49b0-8f81-179e70717f5a" providerId="ADAL" clId="{64B32CB4-5525-49BD-A5F8-B6CEF18B2D41}" dt="2023-09-02T20:11:23.860" v="41" actId="26606"/>
          <ac:spMkLst>
            <pc:docMk/>
            <pc:sldMk cId="2074631455" sldId="266"/>
            <ac:spMk id="13" creationId="{9A0D773F-7A7D-4DBB-9DEA-86BB8B8F4BC8}"/>
          </ac:spMkLst>
        </pc:spChg>
        <pc:picChg chg="add mod">
          <ac:chgData name="Dr. Bálint Ágnes" userId="99e8fcf4-7f34-49b0-8f81-179e70717f5a" providerId="ADAL" clId="{64B32CB4-5525-49BD-A5F8-B6CEF18B2D41}" dt="2023-09-02T20:14:18.519" v="270" actId="1035"/>
          <ac:picMkLst>
            <pc:docMk/>
            <pc:sldMk cId="2074631455" sldId="266"/>
            <ac:picMk id="4" creationId="{0C2EF4DE-CB0E-435F-B2A8-12D9673B463D}"/>
          </ac:picMkLst>
        </pc:picChg>
      </pc:sldChg>
      <pc:sldChg chg="addSp delSp modSp mod setBg">
        <pc:chgData name="Dr. Bálint Ágnes" userId="99e8fcf4-7f34-49b0-8f81-179e70717f5a" providerId="ADAL" clId="{64B32CB4-5525-49BD-A5F8-B6CEF18B2D41}" dt="2023-09-02T20:06:50.069" v="5" actId="255"/>
        <pc:sldMkLst>
          <pc:docMk/>
          <pc:sldMk cId="1493416636" sldId="268"/>
        </pc:sldMkLst>
        <pc:spChg chg="mod">
          <ac:chgData name="Dr. Bálint Ágnes" userId="99e8fcf4-7f34-49b0-8f81-179e70717f5a" providerId="ADAL" clId="{64B32CB4-5525-49BD-A5F8-B6CEF18B2D41}" dt="2023-09-02T20:06:42.182" v="4" actId="26606"/>
          <ac:spMkLst>
            <pc:docMk/>
            <pc:sldMk cId="1493416636" sldId="268"/>
            <ac:spMk id="2" creationId="{A4F95CA4-66C9-4715-BE9B-E5165454E704}"/>
          </ac:spMkLst>
        </pc:spChg>
        <pc:spChg chg="mod">
          <ac:chgData name="Dr. Bálint Ágnes" userId="99e8fcf4-7f34-49b0-8f81-179e70717f5a" providerId="ADAL" clId="{64B32CB4-5525-49BD-A5F8-B6CEF18B2D41}" dt="2023-09-02T20:06:50.069" v="5" actId="255"/>
          <ac:spMkLst>
            <pc:docMk/>
            <pc:sldMk cId="1493416636" sldId="268"/>
            <ac:spMk id="3" creationId="{82C7503B-86B0-4524-BFAE-8D57D045B09B}"/>
          </ac:spMkLst>
        </pc:spChg>
        <pc:spChg chg="add del">
          <ac:chgData name="Dr. Bálint Ágnes" userId="99e8fcf4-7f34-49b0-8f81-179e70717f5a" providerId="ADAL" clId="{64B32CB4-5525-49BD-A5F8-B6CEF18B2D41}" dt="2023-09-02T20:06:42.172" v="3" actId="26606"/>
          <ac:spMkLst>
            <pc:docMk/>
            <pc:sldMk cId="1493416636" sldId="268"/>
            <ac:spMk id="9" creationId="{8181FC64-B306-4821-98E2-780662EFC486}"/>
          </ac:spMkLst>
        </pc:spChg>
        <pc:spChg chg="add del">
          <ac:chgData name="Dr. Bálint Ágnes" userId="99e8fcf4-7f34-49b0-8f81-179e70717f5a" providerId="ADAL" clId="{64B32CB4-5525-49BD-A5F8-B6CEF18B2D41}" dt="2023-09-02T20:06:42.172" v="3" actId="26606"/>
          <ac:spMkLst>
            <pc:docMk/>
            <pc:sldMk cId="1493416636" sldId="268"/>
            <ac:spMk id="11" creationId="{5871FC61-DD4E-47D4-81FD-8A7E7D12B371}"/>
          </ac:spMkLst>
        </pc:spChg>
        <pc:spChg chg="add del">
          <ac:chgData name="Dr. Bálint Ágnes" userId="99e8fcf4-7f34-49b0-8f81-179e70717f5a" providerId="ADAL" clId="{64B32CB4-5525-49BD-A5F8-B6CEF18B2D41}" dt="2023-09-02T20:06:42.172" v="3" actId="26606"/>
          <ac:spMkLst>
            <pc:docMk/>
            <pc:sldMk cId="1493416636" sldId="268"/>
            <ac:spMk id="13" creationId="{F9EC3F91-A75C-4F74-867E-E4C28C13546B}"/>
          </ac:spMkLst>
        </pc:spChg>
        <pc:spChg chg="add del">
          <ac:chgData name="Dr. Bálint Ágnes" userId="99e8fcf4-7f34-49b0-8f81-179e70717f5a" providerId="ADAL" clId="{64B32CB4-5525-49BD-A5F8-B6CEF18B2D41}" dt="2023-09-02T20:06:42.172" v="3" actId="26606"/>
          <ac:spMkLst>
            <pc:docMk/>
            <pc:sldMk cId="1493416636" sldId="268"/>
            <ac:spMk id="15" creationId="{829A1E2C-5AC8-40FC-99E9-832069D39792}"/>
          </ac:spMkLst>
        </pc:spChg>
        <pc:picChg chg="add del">
          <ac:chgData name="Dr. Bálint Ágnes" userId="99e8fcf4-7f34-49b0-8f81-179e70717f5a" providerId="ADAL" clId="{64B32CB4-5525-49BD-A5F8-B6CEF18B2D41}" dt="2023-09-02T20:06:36.283" v="1" actId="26606"/>
          <ac:picMkLst>
            <pc:docMk/>
            <pc:sldMk cId="1493416636" sldId="268"/>
            <ac:picMk id="5" creationId="{6970880F-FBCE-B379-F3C6-EF30E06E5F5F}"/>
          </ac:picMkLst>
        </pc:picChg>
        <pc:picChg chg="add del">
          <ac:chgData name="Dr. Bálint Ágnes" userId="99e8fcf4-7f34-49b0-8f81-179e70717f5a" providerId="ADAL" clId="{64B32CB4-5525-49BD-A5F8-B6CEF18B2D41}" dt="2023-09-02T20:06:42.172" v="3" actId="26606"/>
          <ac:picMkLst>
            <pc:docMk/>
            <pc:sldMk cId="1493416636" sldId="268"/>
            <ac:picMk id="7" creationId="{9D95D56E-A2AE-A0B3-00DE-4DE05ACC519D}"/>
          </ac:picMkLst>
        </pc:picChg>
        <pc:picChg chg="add">
          <ac:chgData name="Dr. Bálint Ágnes" userId="99e8fcf4-7f34-49b0-8f81-179e70717f5a" providerId="ADAL" clId="{64B32CB4-5525-49BD-A5F8-B6CEF18B2D41}" dt="2023-09-02T20:06:42.182" v="4" actId="26606"/>
          <ac:picMkLst>
            <pc:docMk/>
            <pc:sldMk cId="1493416636" sldId="268"/>
            <ac:picMk id="17" creationId="{6970880F-FBCE-B379-F3C6-EF30E06E5F5F}"/>
          </ac:picMkLst>
        </pc:picChg>
      </pc:sldChg>
      <pc:sldChg chg="addSp modSp new mod setBg">
        <pc:chgData name="Dr. Bálint Ágnes" userId="99e8fcf4-7f34-49b0-8f81-179e70717f5a" providerId="ADAL" clId="{64B32CB4-5525-49BD-A5F8-B6CEF18B2D41}" dt="2023-09-02T20:25:10.669" v="743" actId="14100"/>
        <pc:sldMkLst>
          <pc:docMk/>
          <pc:sldMk cId="3859133305" sldId="269"/>
        </pc:sldMkLst>
        <pc:spChg chg="mod">
          <ac:chgData name="Dr. Bálint Ágnes" userId="99e8fcf4-7f34-49b0-8f81-179e70717f5a" providerId="ADAL" clId="{64B32CB4-5525-49BD-A5F8-B6CEF18B2D41}" dt="2023-09-02T20:24:47.065" v="738" actId="26606"/>
          <ac:spMkLst>
            <pc:docMk/>
            <pc:sldMk cId="3859133305" sldId="269"/>
            <ac:spMk id="2" creationId="{199341ED-BF38-4E3A-B9B9-ABE4E5ADCF31}"/>
          </ac:spMkLst>
        </pc:spChg>
        <pc:spChg chg="mod ord">
          <ac:chgData name="Dr. Bálint Ágnes" userId="99e8fcf4-7f34-49b0-8f81-179e70717f5a" providerId="ADAL" clId="{64B32CB4-5525-49BD-A5F8-B6CEF18B2D41}" dt="2023-09-02T20:25:10.669" v="743" actId="14100"/>
          <ac:spMkLst>
            <pc:docMk/>
            <pc:sldMk cId="3859133305" sldId="269"/>
            <ac:spMk id="3" creationId="{72ACA8E1-812B-4117-90C4-B9A0C9E33D6A}"/>
          </ac:spMkLst>
        </pc:spChg>
        <pc:picChg chg="add mod">
          <ac:chgData name="Dr. Bálint Ágnes" userId="99e8fcf4-7f34-49b0-8f81-179e70717f5a" providerId="ADAL" clId="{64B32CB4-5525-49BD-A5F8-B6CEF18B2D41}" dt="2023-09-02T20:24:47.065" v="738" actId="26606"/>
          <ac:picMkLst>
            <pc:docMk/>
            <pc:sldMk cId="3859133305" sldId="269"/>
            <ac:picMk id="4" creationId="{36F7A033-69DE-4758-BE43-9A30CD775A09}"/>
          </ac:picMkLst>
        </pc:picChg>
      </pc:sldChg>
      <pc:sldChg chg="addSp delSp modSp new mod setBg">
        <pc:chgData name="Dr. Bálint Ágnes" userId="99e8fcf4-7f34-49b0-8f81-179e70717f5a" providerId="ADAL" clId="{64B32CB4-5525-49BD-A5F8-B6CEF18B2D41}" dt="2023-09-02T20:34:36.072" v="1028" actId="207"/>
        <pc:sldMkLst>
          <pc:docMk/>
          <pc:sldMk cId="1801214495" sldId="270"/>
        </pc:sldMkLst>
        <pc:spChg chg="del mod">
          <ac:chgData name="Dr. Bálint Ágnes" userId="99e8fcf4-7f34-49b0-8f81-179e70717f5a" providerId="ADAL" clId="{64B32CB4-5525-49BD-A5F8-B6CEF18B2D41}" dt="2023-09-02T20:31:11.565" v="866" actId="478"/>
          <ac:spMkLst>
            <pc:docMk/>
            <pc:sldMk cId="1801214495" sldId="270"/>
            <ac:spMk id="2" creationId="{CFB0F51A-1858-43E6-87E1-AFB550600915}"/>
          </ac:spMkLst>
        </pc:spChg>
        <pc:spChg chg="mod ord">
          <ac:chgData name="Dr. Bálint Ágnes" userId="99e8fcf4-7f34-49b0-8f81-179e70717f5a" providerId="ADAL" clId="{64B32CB4-5525-49BD-A5F8-B6CEF18B2D41}" dt="2023-09-02T20:34:36.072" v="1028" actId="207"/>
          <ac:spMkLst>
            <pc:docMk/>
            <pc:sldMk cId="1801214495" sldId="270"/>
            <ac:spMk id="3" creationId="{CCA3FC6B-4D37-4AF7-AD04-5CA37E67B922}"/>
          </ac:spMkLst>
        </pc:spChg>
        <pc:spChg chg="add del mod">
          <ac:chgData name="Dr. Bálint Ágnes" userId="99e8fcf4-7f34-49b0-8f81-179e70717f5a" providerId="ADAL" clId="{64B32CB4-5525-49BD-A5F8-B6CEF18B2D41}" dt="2023-09-02T20:31:19.192" v="869" actId="478"/>
          <ac:spMkLst>
            <pc:docMk/>
            <pc:sldMk cId="1801214495" sldId="270"/>
            <ac:spMk id="6" creationId="{D296DEA3-2C3F-456B-A3FD-AAC184B2487F}"/>
          </ac:spMkLst>
        </pc:spChg>
        <pc:picChg chg="add mod">
          <ac:chgData name="Dr. Bálint Ágnes" userId="99e8fcf4-7f34-49b0-8f81-179e70717f5a" providerId="ADAL" clId="{64B32CB4-5525-49BD-A5F8-B6CEF18B2D41}" dt="2023-09-02T20:31:46.995" v="872" actId="26606"/>
          <ac:picMkLst>
            <pc:docMk/>
            <pc:sldMk cId="1801214495" sldId="270"/>
            <ac:picMk id="4" creationId="{436EFF3F-BBF8-45AD-BA2D-C2BB9B0335D1}"/>
          </ac:picMkLst>
        </pc:picChg>
      </pc:sldChg>
      <pc:sldChg chg="addSp modSp new mod setBg">
        <pc:chgData name="Dr. Bálint Ágnes" userId="99e8fcf4-7f34-49b0-8f81-179e70717f5a" providerId="ADAL" clId="{64B32CB4-5525-49BD-A5F8-B6CEF18B2D41}" dt="2023-09-02T20:43:57.481" v="1174" actId="14100"/>
        <pc:sldMkLst>
          <pc:docMk/>
          <pc:sldMk cId="2295555329" sldId="271"/>
        </pc:sldMkLst>
        <pc:spChg chg="mod">
          <ac:chgData name="Dr. Bálint Ágnes" userId="99e8fcf4-7f34-49b0-8f81-179e70717f5a" providerId="ADAL" clId="{64B32CB4-5525-49BD-A5F8-B6CEF18B2D41}" dt="2023-09-02T20:43:57.481" v="1174" actId="14100"/>
          <ac:spMkLst>
            <pc:docMk/>
            <pc:sldMk cId="2295555329" sldId="271"/>
            <ac:spMk id="2" creationId="{78F212CF-7305-4CE4-9A49-5CF73DCBC5CF}"/>
          </ac:spMkLst>
        </pc:spChg>
        <pc:spChg chg="mod ord">
          <ac:chgData name="Dr. Bálint Ágnes" userId="99e8fcf4-7f34-49b0-8f81-179e70717f5a" providerId="ADAL" clId="{64B32CB4-5525-49BD-A5F8-B6CEF18B2D41}" dt="2023-09-02T20:43:52.027" v="1173" actId="27636"/>
          <ac:spMkLst>
            <pc:docMk/>
            <pc:sldMk cId="2295555329" sldId="271"/>
            <ac:spMk id="3" creationId="{3DA6BBD5-C7A3-4FDE-B4E9-5AFE903FE25E}"/>
          </ac:spMkLst>
        </pc:spChg>
        <pc:picChg chg="add mod">
          <ac:chgData name="Dr. Bálint Ágnes" userId="99e8fcf4-7f34-49b0-8f81-179e70717f5a" providerId="ADAL" clId="{64B32CB4-5525-49BD-A5F8-B6CEF18B2D41}" dt="2023-09-02T20:43:40.471" v="1170" actId="1036"/>
          <ac:picMkLst>
            <pc:docMk/>
            <pc:sldMk cId="2295555329" sldId="271"/>
            <ac:picMk id="4" creationId="{F7056738-D6EC-42E4-9563-FE38E48B84D4}"/>
          </ac:picMkLst>
        </pc:picChg>
      </pc:sldChg>
      <pc:sldChg chg="addSp modSp new mod setBg">
        <pc:chgData name="Dr. Bálint Ágnes" userId="99e8fcf4-7f34-49b0-8f81-179e70717f5a" providerId="ADAL" clId="{64B32CB4-5525-49BD-A5F8-B6CEF18B2D41}" dt="2023-09-02T20:40:18.304" v="1091" actId="255"/>
        <pc:sldMkLst>
          <pc:docMk/>
          <pc:sldMk cId="3183258196" sldId="272"/>
        </pc:sldMkLst>
        <pc:spChg chg="mod">
          <ac:chgData name="Dr. Bálint Ágnes" userId="99e8fcf4-7f34-49b0-8f81-179e70717f5a" providerId="ADAL" clId="{64B32CB4-5525-49BD-A5F8-B6CEF18B2D41}" dt="2023-09-02T20:40:05.793" v="1089" actId="20577"/>
          <ac:spMkLst>
            <pc:docMk/>
            <pc:sldMk cId="3183258196" sldId="272"/>
            <ac:spMk id="2" creationId="{EB168D59-FB1D-4B43-8A1B-3261487F1A1B}"/>
          </ac:spMkLst>
        </pc:spChg>
        <pc:spChg chg="mod ord">
          <ac:chgData name="Dr. Bálint Ágnes" userId="99e8fcf4-7f34-49b0-8f81-179e70717f5a" providerId="ADAL" clId="{64B32CB4-5525-49BD-A5F8-B6CEF18B2D41}" dt="2023-09-02T20:40:18.304" v="1091" actId="255"/>
          <ac:spMkLst>
            <pc:docMk/>
            <pc:sldMk cId="3183258196" sldId="272"/>
            <ac:spMk id="3" creationId="{1861FADB-BFDF-4662-A21F-8E9F41DB5BBB}"/>
          </ac:spMkLst>
        </pc:spChg>
        <pc:picChg chg="add mod">
          <ac:chgData name="Dr. Bálint Ágnes" userId="99e8fcf4-7f34-49b0-8f81-179e70717f5a" providerId="ADAL" clId="{64B32CB4-5525-49BD-A5F8-B6CEF18B2D41}" dt="2023-09-02T20:40:01.207" v="1077" actId="26606"/>
          <ac:picMkLst>
            <pc:docMk/>
            <pc:sldMk cId="3183258196" sldId="272"/>
            <ac:picMk id="4" creationId="{1BB54054-ACC1-44D3-AB2B-507FCB319BF5}"/>
          </ac:picMkLst>
        </pc:picChg>
      </pc:sldChg>
      <pc:sldChg chg="addSp modSp new mod setBg">
        <pc:chgData name="Dr. Bálint Ágnes" userId="99e8fcf4-7f34-49b0-8f81-179e70717f5a" providerId="ADAL" clId="{64B32CB4-5525-49BD-A5F8-B6CEF18B2D41}" dt="2023-09-02T20:22:59.382" v="733" actId="20577"/>
        <pc:sldMkLst>
          <pc:docMk/>
          <pc:sldMk cId="3498552816" sldId="273"/>
        </pc:sldMkLst>
        <pc:spChg chg="mod">
          <ac:chgData name="Dr. Bálint Ágnes" userId="99e8fcf4-7f34-49b0-8f81-179e70717f5a" providerId="ADAL" clId="{64B32CB4-5525-49BD-A5F8-B6CEF18B2D41}" dt="2023-09-02T20:20:54.241" v="583" actId="26606"/>
          <ac:spMkLst>
            <pc:docMk/>
            <pc:sldMk cId="3498552816" sldId="273"/>
            <ac:spMk id="2" creationId="{31B7E962-5E0C-4B7D-86D4-9F5DF01B7169}"/>
          </ac:spMkLst>
        </pc:spChg>
        <pc:spChg chg="mod">
          <ac:chgData name="Dr. Bálint Ágnes" userId="99e8fcf4-7f34-49b0-8f81-179e70717f5a" providerId="ADAL" clId="{64B32CB4-5525-49BD-A5F8-B6CEF18B2D41}" dt="2023-09-02T20:22:59.382" v="733" actId="20577"/>
          <ac:spMkLst>
            <pc:docMk/>
            <pc:sldMk cId="3498552816" sldId="273"/>
            <ac:spMk id="3" creationId="{7BDC50C8-1F90-48A8-AADE-CFAB0D3CF89B}"/>
          </ac:spMkLst>
        </pc:spChg>
        <pc:spChg chg="add">
          <ac:chgData name="Dr. Bálint Ágnes" userId="99e8fcf4-7f34-49b0-8f81-179e70717f5a" providerId="ADAL" clId="{64B32CB4-5525-49BD-A5F8-B6CEF18B2D41}" dt="2023-09-02T20:20:54.241" v="583" actId="26606"/>
          <ac:spMkLst>
            <pc:docMk/>
            <pc:sldMk cId="3498552816" sldId="273"/>
            <ac:spMk id="9" creationId="{7FF47CB7-972F-479F-A36D-9E72D26EC8DA}"/>
          </ac:spMkLst>
        </pc:spChg>
        <pc:spChg chg="add">
          <ac:chgData name="Dr. Bálint Ágnes" userId="99e8fcf4-7f34-49b0-8f81-179e70717f5a" providerId="ADAL" clId="{64B32CB4-5525-49BD-A5F8-B6CEF18B2D41}" dt="2023-09-02T20:20:54.241" v="583" actId="26606"/>
          <ac:spMkLst>
            <pc:docMk/>
            <pc:sldMk cId="3498552816" sldId="273"/>
            <ac:spMk id="11" creationId="{0D153B68-5844-490D-8E67-F616D6D721CA}"/>
          </ac:spMkLst>
        </pc:spChg>
        <pc:spChg chg="add">
          <ac:chgData name="Dr. Bálint Ágnes" userId="99e8fcf4-7f34-49b0-8f81-179e70717f5a" providerId="ADAL" clId="{64B32CB4-5525-49BD-A5F8-B6CEF18B2D41}" dt="2023-09-02T20:20:54.241" v="583" actId="26606"/>
          <ac:spMkLst>
            <pc:docMk/>
            <pc:sldMk cId="3498552816" sldId="273"/>
            <ac:spMk id="13" creationId="{9A0D773F-7A7D-4DBB-9DEA-86BB8B8F4BC8}"/>
          </ac:spMkLst>
        </pc:spChg>
        <pc:picChg chg="add mod">
          <ac:chgData name="Dr. Bálint Ágnes" userId="99e8fcf4-7f34-49b0-8f81-179e70717f5a" providerId="ADAL" clId="{64B32CB4-5525-49BD-A5F8-B6CEF18B2D41}" dt="2023-09-02T20:20:54.241" v="583" actId="26606"/>
          <ac:picMkLst>
            <pc:docMk/>
            <pc:sldMk cId="3498552816" sldId="273"/>
            <ac:picMk id="4" creationId="{A36441AD-15CA-40DD-A2A9-289C9D55B278}"/>
          </ac:picMkLst>
        </pc:picChg>
      </pc:sldChg>
      <pc:sldChg chg="addSp modSp new mod setBg">
        <pc:chgData name="Dr. Bálint Ágnes" userId="99e8fcf4-7f34-49b0-8f81-179e70717f5a" providerId="ADAL" clId="{64B32CB4-5525-49BD-A5F8-B6CEF18B2D41}" dt="2023-09-02T20:38:19.024" v="1065" actId="26606"/>
        <pc:sldMkLst>
          <pc:docMk/>
          <pc:sldMk cId="2566379030" sldId="274"/>
        </pc:sldMkLst>
        <pc:spChg chg="mod">
          <ac:chgData name="Dr. Bálint Ágnes" userId="99e8fcf4-7f34-49b0-8f81-179e70717f5a" providerId="ADAL" clId="{64B32CB4-5525-49BD-A5F8-B6CEF18B2D41}" dt="2023-09-02T20:38:19.024" v="1065" actId="26606"/>
          <ac:spMkLst>
            <pc:docMk/>
            <pc:sldMk cId="2566379030" sldId="274"/>
            <ac:spMk id="2" creationId="{BB9EE5D1-8976-47B4-A111-3237CA26AF5E}"/>
          </ac:spMkLst>
        </pc:spChg>
        <pc:spChg chg="mod ord">
          <ac:chgData name="Dr. Bálint Ágnes" userId="99e8fcf4-7f34-49b0-8f81-179e70717f5a" providerId="ADAL" clId="{64B32CB4-5525-49BD-A5F8-B6CEF18B2D41}" dt="2023-09-02T20:38:19.024" v="1065" actId="26606"/>
          <ac:spMkLst>
            <pc:docMk/>
            <pc:sldMk cId="2566379030" sldId="274"/>
            <ac:spMk id="3" creationId="{9D771171-9804-493C-98FC-D269555B918D}"/>
          </ac:spMkLst>
        </pc:spChg>
        <pc:picChg chg="add mod">
          <ac:chgData name="Dr. Bálint Ágnes" userId="99e8fcf4-7f34-49b0-8f81-179e70717f5a" providerId="ADAL" clId="{64B32CB4-5525-49BD-A5F8-B6CEF18B2D41}" dt="2023-09-02T20:38:19.024" v="1065" actId="26606"/>
          <ac:picMkLst>
            <pc:docMk/>
            <pc:sldMk cId="2566379030" sldId="274"/>
            <ac:picMk id="4" creationId="{75E211DC-08B1-49F2-8E52-2314A6B8BB1A}"/>
          </ac:picMkLst>
        </pc:picChg>
      </pc:sldChg>
      <pc:sldChg chg="new del">
        <pc:chgData name="Dr. Bálint Ágnes" userId="99e8fcf4-7f34-49b0-8f81-179e70717f5a" providerId="ADAL" clId="{64B32CB4-5525-49BD-A5F8-B6CEF18B2D41}" dt="2023-09-02T20:50:28.081" v="1285" actId="47"/>
        <pc:sldMkLst>
          <pc:docMk/>
          <pc:sldMk cId="368927243" sldId="275"/>
        </pc:sldMkLst>
      </pc:sldChg>
      <pc:sldChg chg="new del">
        <pc:chgData name="Dr. Bálint Ágnes" userId="99e8fcf4-7f34-49b0-8f81-179e70717f5a" providerId="ADAL" clId="{64B32CB4-5525-49BD-A5F8-B6CEF18B2D41}" dt="2023-09-02T20:50:28.835" v="1286" actId="47"/>
        <pc:sldMkLst>
          <pc:docMk/>
          <pc:sldMk cId="729320578" sldId="276"/>
        </pc:sldMkLst>
      </pc:sldChg>
      <pc:sldChg chg="addSp delSp modSp new mod setBg">
        <pc:chgData name="Dr. Bálint Ágnes" userId="99e8fcf4-7f34-49b0-8f81-179e70717f5a" providerId="ADAL" clId="{64B32CB4-5525-49BD-A5F8-B6CEF18B2D41}" dt="2023-09-02T20:46:07.908" v="1193" actId="20577"/>
        <pc:sldMkLst>
          <pc:docMk/>
          <pc:sldMk cId="640077468" sldId="277"/>
        </pc:sldMkLst>
        <pc:spChg chg="del mod">
          <ac:chgData name="Dr. Bálint Ágnes" userId="99e8fcf4-7f34-49b0-8f81-179e70717f5a" providerId="ADAL" clId="{64B32CB4-5525-49BD-A5F8-B6CEF18B2D41}" dt="2023-09-02T20:45:50.628" v="1189" actId="478"/>
          <ac:spMkLst>
            <pc:docMk/>
            <pc:sldMk cId="640077468" sldId="277"/>
            <ac:spMk id="2" creationId="{79512607-B120-4B12-B8A5-517F2F0E5793}"/>
          </ac:spMkLst>
        </pc:spChg>
        <pc:spChg chg="mod ord">
          <ac:chgData name="Dr. Bálint Ágnes" userId="99e8fcf4-7f34-49b0-8f81-179e70717f5a" providerId="ADAL" clId="{64B32CB4-5525-49BD-A5F8-B6CEF18B2D41}" dt="2023-09-02T20:46:07.908" v="1193" actId="20577"/>
          <ac:spMkLst>
            <pc:docMk/>
            <pc:sldMk cId="640077468" sldId="277"/>
            <ac:spMk id="3" creationId="{6752505F-6401-4E99-95EE-7EE6DCA65F0A}"/>
          </ac:spMkLst>
        </pc:spChg>
        <pc:spChg chg="add del mod">
          <ac:chgData name="Dr. Bálint Ágnes" userId="99e8fcf4-7f34-49b0-8f81-179e70717f5a" providerId="ADAL" clId="{64B32CB4-5525-49BD-A5F8-B6CEF18B2D41}" dt="2023-09-02T20:45:54.730" v="1190" actId="478"/>
          <ac:spMkLst>
            <pc:docMk/>
            <pc:sldMk cId="640077468" sldId="277"/>
            <ac:spMk id="6" creationId="{D196632D-4B2F-458F-AB2F-D88BAAB8429C}"/>
          </ac:spMkLst>
        </pc:spChg>
        <pc:picChg chg="add mod">
          <ac:chgData name="Dr. Bálint Ágnes" userId="99e8fcf4-7f34-49b0-8f81-179e70717f5a" providerId="ADAL" clId="{64B32CB4-5525-49BD-A5F8-B6CEF18B2D41}" dt="2023-09-02T20:45:46.163" v="1188" actId="26606"/>
          <ac:picMkLst>
            <pc:docMk/>
            <pc:sldMk cId="640077468" sldId="277"/>
            <ac:picMk id="4" creationId="{974A5BAC-D4F6-42C5-A9E7-E1980EF26C8A}"/>
          </ac:picMkLst>
        </pc:picChg>
      </pc:sldChg>
      <pc:sldChg chg="addSp delSp modSp new del mod setBg">
        <pc:chgData name="Dr. Bálint Ágnes" userId="99e8fcf4-7f34-49b0-8f81-179e70717f5a" providerId="ADAL" clId="{64B32CB4-5525-49BD-A5F8-B6CEF18B2D41}" dt="2023-09-02T20:55:09.235" v="1399" actId="47"/>
        <pc:sldMkLst>
          <pc:docMk/>
          <pc:sldMk cId="295445114" sldId="278"/>
        </pc:sldMkLst>
        <pc:spChg chg="mod">
          <ac:chgData name="Dr. Bálint Ágnes" userId="99e8fcf4-7f34-49b0-8f81-179e70717f5a" providerId="ADAL" clId="{64B32CB4-5525-49BD-A5F8-B6CEF18B2D41}" dt="2023-09-02T20:48:44.472" v="1276" actId="1035"/>
          <ac:spMkLst>
            <pc:docMk/>
            <pc:sldMk cId="295445114" sldId="278"/>
            <ac:spMk id="2" creationId="{0819C9D8-C8F8-42BE-890C-97DC2F33D924}"/>
          </ac:spMkLst>
        </pc:spChg>
        <pc:spChg chg="mod ord">
          <ac:chgData name="Dr. Bálint Ágnes" userId="99e8fcf4-7f34-49b0-8f81-179e70717f5a" providerId="ADAL" clId="{64B32CB4-5525-49BD-A5F8-B6CEF18B2D41}" dt="2023-09-02T20:52:25.726" v="1301" actId="207"/>
          <ac:spMkLst>
            <pc:docMk/>
            <pc:sldMk cId="295445114" sldId="278"/>
            <ac:spMk id="3" creationId="{FEAAB141-FC73-42BE-A057-8DB1E1C07471}"/>
          </ac:spMkLst>
        </pc:spChg>
        <pc:picChg chg="add del mod">
          <ac:chgData name="Dr. Bálint Ágnes" userId="99e8fcf4-7f34-49b0-8f81-179e70717f5a" providerId="ADAL" clId="{64B32CB4-5525-49BD-A5F8-B6CEF18B2D41}" dt="2023-09-02T20:53:56.507" v="1306" actId="478"/>
          <ac:picMkLst>
            <pc:docMk/>
            <pc:sldMk cId="295445114" sldId="278"/>
            <ac:picMk id="4" creationId="{3A06437F-6207-40D4-B318-7985D6494589}"/>
          </ac:picMkLst>
        </pc:picChg>
      </pc:sldChg>
      <pc:sldChg chg="addSp delSp modSp add del mod">
        <pc:chgData name="Dr. Bálint Ágnes" userId="99e8fcf4-7f34-49b0-8f81-179e70717f5a" providerId="ADAL" clId="{64B32CB4-5525-49BD-A5F8-B6CEF18B2D41}" dt="2023-09-02T20:55:04.304" v="1398" actId="1035"/>
        <pc:sldMkLst>
          <pc:docMk/>
          <pc:sldMk cId="60914459" sldId="279"/>
        </pc:sldMkLst>
        <pc:spChg chg="add del">
          <ac:chgData name="Dr. Bálint Ágnes" userId="99e8fcf4-7f34-49b0-8f81-179e70717f5a" providerId="ADAL" clId="{64B32CB4-5525-49BD-A5F8-B6CEF18B2D41}" dt="2023-09-02T20:54:22.982" v="1310" actId="22"/>
          <ac:spMkLst>
            <pc:docMk/>
            <pc:sldMk cId="60914459" sldId="279"/>
            <ac:spMk id="6" creationId="{1BD41DA6-1B1D-4AD8-B866-53B42B1A060A}"/>
          </ac:spMkLst>
        </pc:spChg>
        <pc:spChg chg="add mod">
          <ac:chgData name="Dr. Bálint Ágnes" userId="99e8fcf4-7f34-49b0-8f81-179e70717f5a" providerId="ADAL" clId="{64B32CB4-5525-49BD-A5F8-B6CEF18B2D41}" dt="2023-09-02T20:55:04.304" v="1398" actId="1035"/>
          <ac:spMkLst>
            <pc:docMk/>
            <pc:sldMk cId="60914459" sldId="279"/>
            <ac:spMk id="8" creationId="{24B988EA-5BEA-4131-A141-4B9EC1FF44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19645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6443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42606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97ECA94-BE84-46D0-B433-9C7C939BA9DF}"/>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E4B16937-47C5-4D1A-9883-422CE387B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3CF7427B-50F3-496E-9F26-8F3187E3A96F}"/>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5" name="Élőláb helye 4">
            <a:extLst>
              <a:ext uri="{FF2B5EF4-FFF2-40B4-BE49-F238E27FC236}">
                <a16:creationId xmlns:a16="http://schemas.microsoft.com/office/drawing/2014/main" id="{52825017-ED00-4EC9-825B-01FE1A6FCB1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5826CEB-27BB-4CE7-B19C-D81E6CA57235}"/>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302704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9B3593-89FA-4F9C-AD2A-2ADFE7B2554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ED7EBC2B-C27A-408F-BF6B-C3EAD17248DD}"/>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4BD6E7F-C989-476D-9C7B-5CC24C123844}"/>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5" name="Élőláb helye 4">
            <a:extLst>
              <a:ext uri="{FF2B5EF4-FFF2-40B4-BE49-F238E27FC236}">
                <a16:creationId xmlns:a16="http://schemas.microsoft.com/office/drawing/2014/main" id="{3FC95911-7C9E-4AA0-B843-3BAE6BDB157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6735FA3-265B-4A06-B28E-32217CA442FA}"/>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404509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3110C1-85C6-4F94-B5D3-38F98E8BC3DA}"/>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B1C58C6-3725-40E9-BB4C-F88C3F5723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74D281F-7DC8-464E-8D56-881F8DF77C45}"/>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5" name="Élőláb helye 4">
            <a:extLst>
              <a:ext uri="{FF2B5EF4-FFF2-40B4-BE49-F238E27FC236}">
                <a16:creationId xmlns:a16="http://schemas.microsoft.com/office/drawing/2014/main" id="{17759BBA-D180-42A7-9C51-9CFA0D24B34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FB8B33C-BA77-4B6A-B951-1ED1854E714A}"/>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399903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20FF6C-D36D-4FDF-80B2-77CAD410230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E89B4E8-541C-4D3C-A5FC-7F46F0410DA9}"/>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A726A9A9-5507-41B5-A1D7-347B08A404DB}"/>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A8CAE2C-F6E7-4D32-B11A-CC46EAA86F06}"/>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6" name="Élőláb helye 5">
            <a:extLst>
              <a:ext uri="{FF2B5EF4-FFF2-40B4-BE49-F238E27FC236}">
                <a16:creationId xmlns:a16="http://schemas.microsoft.com/office/drawing/2014/main" id="{5A218F09-E00D-4C62-A566-57743A8D9C3A}"/>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37F1F0C-1A4E-43E4-BC25-800E4C1CB4F8}"/>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122961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B731342-2CCC-4B7E-864A-97258C7B5572}"/>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FF34F2BA-7C75-4760-84B4-12330DE6C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8DA631F5-E5B7-46C5-88DB-2BB4823C0B6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9390E723-C7FE-45A8-9B98-00E008071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F87B6FC-FEEC-4F49-86CF-EAB100271E6C}"/>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239647AB-B677-4943-9752-958E93F2EC5A}"/>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8" name="Élőláb helye 7">
            <a:extLst>
              <a:ext uri="{FF2B5EF4-FFF2-40B4-BE49-F238E27FC236}">
                <a16:creationId xmlns:a16="http://schemas.microsoft.com/office/drawing/2014/main" id="{0F9582F8-A6F5-4810-9A57-6F69EB1F1DCC}"/>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0E45D6F0-A9A1-4382-8344-A6B1DED8584C}"/>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44520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A660F99-736C-48A6-9868-DB6F171B35D9}"/>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59F932F1-5BDE-4CC6-8B0C-689425BE7F97}"/>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4" name="Élőláb helye 3">
            <a:extLst>
              <a:ext uri="{FF2B5EF4-FFF2-40B4-BE49-F238E27FC236}">
                <a16:creationId xmlns:a16="http://schemas.microsoft.com/office/drawing/2014/main" id="{F564FF00-A6E3-4D02-AA96-EC6D9007E50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08C49891-8D74-4DA5-8DBA-27FC4D3794F1}"/>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344820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009D377-E7A7-44CA-AB31-6AB4D8708041}"/>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3" name="Élőláb helye 2">
            <a:extLst>
              <a:ext uri="{FF2B5EF4-FFF2-40B4-BE49-F238E27FC236}">
                <a16:creationId xmlns:a16="http://schemas.microsoft.com/office/drawing/2014/main" id="{EBB94D99-B8B2-4524-ABA2-D827E28A8A4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0DCF4268-1847-4A82-BD82-77355DEFD45E}"/>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374845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397A47-FF8D-4341-8037-18198ED81B3E}"/>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3864368E-796B-4F7E-900A-4E109E711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200FC08D-EBB8-4E4F-8799-C6B91134C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320FAE5-B309-42CD-9E46-D25D7B06A9CF}"/>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6" name="Élőláb helye 5">
            <a:extLst>
              <a:ext uri="{FF2B5EF4-FFF2-40B4-BE49-F238E27FC236}">
                <a16:creationId xmlns:a16="http://schemas.microsoft.com/office/drawing/2014/main" id="{A12FA5E4-4B6B-41E6-892A-D95EA0723A7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F25A730-0BF8-4738-8F82-4F8593EBE664}"/>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221316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811981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326683-5AA1-4EAE-B2EC-15B0AD33FA7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BF121E5-6C67-4D2F-A8EF-4D9B5454D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5D8CF5DE-A23B-44ED-9482-4F13EB1DC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E46DF78-CE5C-4E20-8F1E-6F0F5F9450EC}"/>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6" name="Élőláb helye 5">
            <a:extLst>
              <a:ext uri="{FF2B5EF4-FFF2-40B4-BE49-F238E27FC236}">
                <a16:creationId xmlns:a16="http://schemas.microsoft.com/office/drawing/2014/main" id="{D8E242EB-F595-43C3-AEB4-E90CBEBD214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48AB856-E0F0-4473-B05F-348BD3626D18}"/>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2306330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21ECBB4-43E3-4C39-9418-01A12C6B283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1C35C7DA-C106-43D9-A5C6-5CB49B339141}"/>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9FDAC00-A413-4745-9FF5-1463551A5750}"/>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5" name="Élőláb helye 4">
            <a:extLst>
              <a:ext uri="{FF2B5EF4-FFF2-40B4-BE49-F238E27FC236}">
                <a16:creationId xmlns:a16="http://schemas.microsoft.com/office/drawing/2014/main" id="{095435CD-2BD8-472F-926B-0A38E7357EC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8D5877B-399F-4301-9864-B5D4EE5673F8}"/>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2512092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8557B22F-488D-4CB9-B08B-203758F9C6E1}"/>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6A4AF517-B450-4F65-A230-7B17169B4E63}"/>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AC2FD4A-BCC3-44E5-A8C4-1B1F991A1AAB}"/>
              </a:ext>
            </a:extLst>
          </p:cNvPr>
          <p:cNvSpPr>
            <a:spLocks noGrp="1"/>
          </p:cNvSpPr>
          <p:nvPr>
            <p:ph type="dt" sz="half" idx="10"/>
          </p:nvPr>
        </p:nvSpPr>
        <p:spPr/>
        <p:txBody>
          <a:bodyPr/>
          <a:lstStyle/>
          <a:p>
            <a:fld id="{AF9002DB-2AB0-4690-BB19-205EF9C358C0}" type="datetimeFigureOut">
              <a:rPr lang="hu-HU" smtClean="0"/>
              <a:t>2023. 09. 04.</a:t>
            </a:fld>
            <a:endParaRPr lang="hu-HU"/>
          </a:p>
        </p:txBody>
      </p:sp>
      <p:sp>
        <p:nvSpPr>
          <p:cNvPr id="5" name="Élőláb helye 4">
            <a:extLst>
              <a:ext uri="{FF2B5EF4-FFF2-40B4-BE49-F238E27FC236}">
                <a16:creationId xmlns:a16="http://schemas.microsoft.com/office/drawing/2014/main" id="{9C6BFC89-00A5-40D7-B26A-B0058C9B2B2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46FA3D-E3F5-4148-A60A-49A572D1F5BB}"/>
              </a:ext>
            </a:extLst>
          </p:cNvPr>
          <p:cNvSpPr>
            <a:spLocks noGrp="1"/>
          </p:cNvSpPr>
          <p:nvPr>
            <p:ph type="sldNum" sz="quarter" idx="12"/>
          </p:nvPr>
        </p:nvSpPr>
        <p:spPr/>
        <p:txBody>
          <a:bodyPr/>
          <a:lstStyle/>
          <a:p>
            <a:fld id="{5258C52C-CA45-4ED1-8E81-6701E7CDBC19}" type="slidenum">
              <a:rPr lang="hu-HU" smtClean="0"/>
              <a:t>‹#›</a:t>
            </a:fld>
            <a:endParaRPr lang="hu-HU"/>
          </a:p>
        </p:txBody>
      </p:sp>
    </p:spTree>
    <p:extLst>
      <p:ext uri="{BB962C8B-B14F-4D97-AF65-F5344CB8AC3E}">
        <p14:creationId xmlns:p14="http://schemas.microsoft.com/office/powerpoint/2010/main" val="58995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79736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41645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21520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xmlns=""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xmlns=""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344570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70271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7860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9/4/2023</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2615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9/4/2023</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800400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4F9E4E2D-C228-4E96-A035-A7A1E9CEB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1D5A334-EB52-4E37-B296-8BB2A6D89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8C95205-C72F-4280-B2A5-F6F07150C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002DB-2AB0-4690-BB19-205EF9C358C0}" type="datetimeFigureOut">
              <a:rPr lang="hu-HU" smtClean="0"/>
              <a:t>2023. 09. 04.</a:t>
            </a:fld>
            <a:endParaRPr lang="hu-HU"/>
          </a:p>
        </p:txBody>
      </p:sp>
      <p:sp>
        <p:nvSpPr>
          <p:cNvPr id="5" name="Élőláb helye 4">
            <a:extLst>
              <a:ext uri="{FF2B5EF4-FFF2-40B4-BE49-F238E27FC236}">
                <a16:creationId xmlns:a16="http://schemas.microsoft.com/office/drawing/2014/main" id="{0E107139-583C-4578-B876-6DBF69E8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2F7F0E9-13E5-46B3-B101-10BE8756E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8C52C-CA45-4ED1-8E81-6701E7CDBC19}" type="slidenum">
              <a:rPr lang="hu-HU" smtClean="0"/>
              <a:t>‹#›</a:t>
            </a:fld>
            <a:endParaRPr lang="hu-HU"/>
          </a:p>
        </p:txBody>
      </p:sp>
    </p:spTree>
    <p:extLst>
      <p:ext uri="{BB962C8B-B14F-4D97-AF65-F5344CB8AC3E}">
        <p14:creationId xmlns:p14="http://schemas.microsoft.com/office/powerpoint/2010/main" val="4041918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rometompecs@gmail.com"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3AF9C6E-31D5-480C-AE10-9BA3E4ED1A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élénk színek átfordítása">
            <a:extLst>
              <a:ext uri="{FF2B5EF4-FFF2-40B4-BE49-F238E27FC236}">
                <a16:creationId xmlns:a16="http://schemas.microsoft.com/office/drawing/2014/main" id="{6151F632-2866-15BB-CCC2-0BFD17A24F2B}"/>
              </a:ext>
            </a:extLst>
          </p:cNvPr>
          <p:cNvPicPr>
            <a:picLocks noChangeAspect="1"/>
          </p:cNvPicPr>
          <p:nvPr/>
        </p:nvPicPr>
        <p:blipFill rotWithShape="1">
          <a:blip r:embed="rId2"/>
          <a:srcRect t="17279"/>
          <a:stretch/>
        </p:blipFill>
        <p:spPr>
          <a:xfrm>
            <a:off x="20" y="10"/>
            <a:ext cx="12191979" cy="6857989"/>
          </a:xfrm>
          <a:prstGeom prst="rect">
            <a:avLst/>
          </a:prstGeom>
        </p:spPr>
      </p:pic>
      <p:sp>
        <p:nvSpPr>
          <p:cNvPr id="24" name="Freeform: Shape 23">
            <a:extLst>
              <a:ext uri="{FF2B5EF4-FFF2-40B4-BE49-F238E27FC236}">
                <a16:creationId xmlns:a16="http://schemas.microsoft.com/office/drawing/2014/main" id="{ED1BE14B-C94E-4A1A-B076-39CCA23043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92448" flipH="1" flipV="1">
            <a:off x="399987" y="694217"/>
            <a:ext cx="3909320" cy="5385644"/>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38228"/>
              <a:gd name="connsiteY0" fmla="*/ 552686 h 1342067"/>
              <a:gd name="connsiteX1" fmla="*/ 68141 w 838228"/>
              <a:gd name="connsiteY1" fmla="*/ 421704 h 1342067"/>
              <a:gd name="connsiteX2" fmla="*/ 96954 w 838228"/>
              <a:gd name="connsiteY2" fmla="*/ 145395 h 1342067"/>
              <a:gd name="connsiteX3" fmla="*/ 302731 w 838228"/>
              <a:gd name="connsiteY3" fmla="*/ 383 h 1342067"/>
              <a:gd name="connsiteX4" fmla="*/ 720201 w 838228"/>
              <a:gd name="connsiteY4" fmla="*/ 143248 h 1342067"/>
              <a:gd name="connsiteX5" fmla="*/ 837868 w 838228"/>
              <a:gd name="connsiteY5" fmla="*/ 935854 h 1342067"/>
              <a:gd name="connsiteX6" fmla="*/ 741987 w 838228"/>
              <a:gd name="connsiteY6" fmla="*/ 1276152 h 1342067"/>
              <a:gd name="connsiteX7" fmla="*/ 380221 w 838228"/>
              <a:gd name="connsiteY7" fmla="*/ 1329185 h 1342067"/>
              <a:gd name="connsiteX8" fmla="*/ 177395 w 838228"/>
              <a:gd name="connsiteY8" fmla="*/ 1113958 h 1342067"/>
              <a:gd name="connsiteX9" fmla="*/ 94438 w 838228"/>
              <a:gd name="connsiteY9" fmla="*/ 536082 h 1342067"/>
              <a:gd name="connsiteX10" fmla="*/ 9475 w 838228"/>
              <a:gd name="connsiteY10" fmla="*/ 552686 h 1342067"/>
              <a:gd name="connsiteX0" fmla="*/ 9475 w 838000"/>
              <a:gd name="connsiteY0" fmla="*/ 552686 h 1336588"/>
              <a:gd name="connsiteX1" fmla="*/ 68141 w 838000"/>
              <a:gd name="connsiteY1" fmla="*/ 421704 h 1336588"/>
              <a:gd name="connsiteX2" fmla="*/ 96954 w 838000"/>
              <a:gd name="connsiteY2" fmla="*/ 145395 h 1336588"/>
              <a:gd name="connsiteX3" fmla="*/ 302731 w 838000"/>
              <a:gd name="connsiteY3" fmla="*/ 383 h 1336588"/>
              <a:gd name="connsiteX4" fmla="*/ 720201 w 838000"/>
              <a:gd name="connsiteY4" fmla="*/ 143248 h 1336588"/>
              <a:gd name="connsiteX5" fmla="*/ 837868 w 838000"/>
              <a:gd name="connsiteY5" fmla="*/ 935854 h 1336588"/>
              <a:gd name="connsiteX6" fmla="*/ 734462 w 838000"/>
              <a:gd name="connsiteY6" fmla="*/ 1253581 h 1336588"/>
              <a:gd name="connsiteX7" fmla="*/ 380221 w 838000"/>
              <a:gd name="connsiteY7" fmla="*/ 1329185 h 1336588"/>
              <a:gd name="connsiteX8" fmla="*/ 177395 w 838000"/>
              <a:gd name="connsiteY8" fmla="*/ 1113958 h 1336588"/>
              <a:gd name="connsiteX9" fmla="*/ 94438 w 838000"/>
              <a:gd name="connsiteY9" fmla="*/ 536082 h 1336588"/>
              <a:gd name="connsiteX10" fmla="*/ 9475 w 838000"/>
              <a:gd name="connsiteY10" fmla="*/ 552686 h 1336588"/>
              <a:gd name="connsiteX0" fmla="*/ 9475 w 837882"/>
              <a:gd name="connsiteY0" fmla="*/ 552686 h 1336871"/>
              <a:gd name="connsiteX1" fmla="*/ 68141 w 837882"/>
              <a:gd name="connsiteY1" fmla="*/ 421704 h 1336871"/>
              <a:gd name="connsiteX2" fmla="*/ 96954 w 837882"/>
              <a:gd name="connsiteY2" fmla="*/ 145395 h 1336871"/>
              <a:gd name="connsiteX3" fmla="*/ 302731 w 837882"/>
              <a:gd name="connsiteY3" fmla="*/ 383 h 1336871"/>
              <a:gd name="connsiteX4" fmla="*/ 720201 w 837882"/>
              <a:gd name="connsiteY4" fmla="*/ 143248 h 1336871"/>
              <a:gd name="connsiteX5" fmla="*/ 837868 w 837882"/>
              <a:gd name="connsiteY5" fmla="*/ 935854 h 1336871"/>
              <a:gd name="connsiteX6" fmla="*/ 725336 w 837882"/>
              <a:gd name="connsiteY6" fmla="*/ 1255076 h 1336871"/>
              <a:gd name="connsiteX7" fmla="*/ 380221 w 837882"/>
              <a:gd name="connsiteY7" fmla="*/ 1329185 h 1336871"/>
              <a:gd name="connsiteX8" fmla="*/ 177395 w 837882"/>
              <a:gd name="connsiteY8" fmla="*/ 1113958 h 1336871"/>
              <a:gd name="connsiteX9" fmla="*/ 94438 w 837882"/>
              <a:gd name="connsiteY9" fmla="*/ 536082 h 1336871"/>
              <a:gd name="connsiteX10" fmla="*/ 9475 w 837882"/>
              <a:gd name="connsiteY10" fmla="*/ 552686 h 1336871"/>
              <a:gd name="connsiteX0" fmla="*/ 9475 w 839240"/>
              <a:gd name="connsiteY0" fmla="*/ 552686 h 1331193"/>
              <a:gd name="connsiteX1" fmla="*/ 68141 w 839240"/>
              <a:gd name="connsiteY1" fmla="*/ 421704 h 1331193"/>
              <a:gd name="connsiteX2" fmla="*/ 96954 w 839240"/>
              <a:gd name="connsiteY2" fmla="*/ 145395 h 1331193"/>
              <a:gd name="connsiteX3" fmla="*/ 302731 w 839240"/>
              <a:gd name="connsiteY3" fmla="*/ 383 h 1331193"/>
              <a:gd name="connsiteX4" fmla="*/ 720201 w 839240"/>
              <a:gd name="connsiteY4" fmla="*/ 143248 h 1331193"/>
              <a:gd name="connsiteX5" fmla="*/ 837868 w 839240"/>
              <a:gd name="connsiteY5" fmla="*/ 935854 h 1331193"/>
              <a:gd name="connsiteX6" fmla="*/ 756246 w 839240"/>
              <a:gd name="connsiteY6" fmla="*/ 1205051 h 1331193"/>
              <a:gd name="connsiteX7" fmla="*/ 380221 w 839240"/>
              <a:gd name="connsiteY7" fmla="*/ 1329185 h 1331193"/>
              <a:gd name="connsiteX8" fmla="*/ 177395 w 839240"/>
              <a:gd name="connsiteY8" fmla="*/ 1113958 h 1331193"/>
              <a:gd name="connsiteX9" fmla="*/ 94438 w 839240"/>
              <a:gd name="connsiteY9" fmla="*/ 536082 h 1331193"/>
              <a:gd name="connsiteX10" fmla="*/ 9475 w 839240"/>
              <a:gd name="connsiteY10" fmla="*/ 552686 h 1331193"/>
              <a:gd name="connsiteX0" fmla="*/ 9475 w 838447"/>
              <a:gd name="connsiteY0" fmla="*/ 552686 h 1332254"/>
              <a:gd name="connsiteX1" fmla="*/ 68141 w 838447"/>
              <a:gd name="connsiteY1" fmla="*/ 421704 h 1332254"/>
              <a:gd name="connsiteX2" fmla="*/ 96954 w 838447"/>
              <a:gd name="connsiteY2" fmla="*/ 145395 h 1332254"/>
              <a:gd name="connsiteX3" fmla="*/ 302731 w 838447"/>
              <a:gd name="connsiteY3" fmla="*/ 383 h 1332254"/>
              <a:gd name="connsiteX4" fmla="*/ 720201 w 838447"/>
              <a:gd name="connsiteY4" fmla="*/ 143248 h 1332254"/>
              <a:gd name="connsiteX5" fmla="*/ 837868 w 838447"/>
              <a:gd name="connsiteY5" fmla="*/ 935854 h 1332254"/>
              <a:gd name="connsiteX6" fmla="*/ 746484 w 838447"/>
              <a:gd name="connsiteY6" fmla="*/ 1219874 h 1332254"/>
              <a:gd name="connsiteX7" fmla="*/ 380221 w 838447"/>
              <a:gd name="connsiteY7" fmla="*/ 1329185 h 1332254"/>
              <a:gd name="connsiteX8" fmla="*/ 177395 w 838447"/>
              <a:gd name="connsiteY8" fmla="*/ 1113958 h 1332254"/>
              <a:gd name="connsiteX9" fmla="*/ 94438 w 838447"/>
              <a:gd name="connsiteY9" fmla="*/ 536082 h 1332254"/>
              <a:gd name="connsiteX10" fmla="*/ 9475 w 838447"/>
              <a:gd name="connsiteY10" fmla="*/ 552686 h 1332254"/>
              <a:gd name="connsiteX0" fmla="*/ 9475 w 838410"/>
              <a:gd name="connsiteY0" fmla="*/ 552686 h 1331841"/>
              <a:gd name="connsiteX1" fmla="*/ 68141 w 838410"/>
              <a:gd name="connsiteY1" fmla="*/ 421704 h 1331841"/>
              <a:gd name="connsiteX2" fmla="*/ 96954 w 838410"/>
              <a:gd name="connsiteY2" fmla="*/ 145395 h 1331841"/>
              <a:gd name="connsiteX3" fmla="*/ 302731 w 838410"/>
              <a:gd name="connsiteY3" fmla="*/ 383 h 1331841"/>
              <a:gd name="connsiteX4" fmla="*/ 720201 w 838410"/>
              <a:gd name="connsiteY4" fmla="*/ 143248 h 1331841"/>
              <a:gd name="connsiteX5" fmla="*/ 837868 w 838410"/>
              <a:gd name="connsiteY5" fmla="*/ 935854 h 1331841"/>
              <a:gd name="connsiteX6" fmla="*/ 745826 w 838410"/>
              <a:gd name="connsiteY6" fmla="*/ 1214692 h 1331841"/>
              <a:gd name="connsiteX7" fmla="*/ 380221 w 838410"/>
              <a:gd name="connsiteY7" fmla="*/ 1329185 h 1331841"/>
              <a:gd name="connsiteX8" fmla="*/ 177395 w 838410"/>
              <a:gd name="connsiteY8" fmla="*/ 1113958 h 1331841"/>
              <a:gd name="connsiteX9" fmla="*/ 94438 w 838410"/>
              <a:gd name="connsiteY9" fmla="*/ 536082 h 1331841"/>
              <a:gd name="connsiteX10" fmla="*/ 9475 w 838410"/>
              <a:gd name="connsiteY10" fmla="*/ 552686 h 1331841"/>
              <a:gd name="connsiteX0" fmla="*/ 9475 w 838410"/>
              <a:gd name="connsiteY0" fmla="*/ 552359 h 1331514"/>
              <a:gd name="connsiteX1" fmla="*/ 68141 w 838410"/>
              <a:gd name="connsiteY1" fmla="*/ 421377 h 1331514"/>
              <a:gd name="connsiteX2" fmla="*/ 113639 w 838410"/>
              <a:gd name="connsiteY2" fmla="*/ 138724 h 1331514"/>
              <a:gd name="connsiteX3" fmla="*/ 302731 w 838410"/>
              <a:gd name="connsiteY3" fmla="*/ 56 h 1331514"/>
              <a:gd name="connsiteX4" fmla="*/ 720201 w 838410"/>
              <a:gd name="connsiteY4" fmla="*/ 142921 h 1331514"/>
              <a:gd name="connsiteX5" fmla="*/ 837868 w 838410"/>
              <a:gd name="connsiteY5" fmla="*/ 935527 h 1331514"/>
              <a:gd name="connsiteX6" fmla="*/ 745826 w 838410"/>
              <a:gd name="connsiteY6" fmla="*/ 1214365 h 1331514"/>
              <a:gd name="connsiteX7" fmla="*/ 380221 w 838410"/>
              <a:gd name="connsiteY7" fmla="*/ 1328858 h 1331514"/>
              <a:gd name="connsiteX8" fmla="*/ 177395 w 838410"/>
              <a:gd name="connsiteY8" fmla="*/ 1113631 h 1331514"/>
              <a:gd name="connsiteX9" fmla="*/ 94438 w 838410"/>
              <a:gd name="connsiteY9" fmla="*/ 535755 h 1331514"/>
              <a:gd name="connsiteX10" fmla="*/ 9475 w 838410"/>
              <a:gd name="connsiteY10" fmla="*/ 552359 h 1331514"/>
              <a:gd name="connsiteX0" fmla="*/ 9475 w 838410"/>
              <a:gd name="connsiteY0" fmla="*/ 555370 h 1334525"/>
              <a:gd name="connsiteX1" fmla="*/ 68141 w 838410"/>
              <a:gd name="connsiteY1" fmla="*/ 424388 h 1334525"/>
              <a:gd name="connsiteX2" fmla="*/ 113639 w 838410"/>
              <a:gd name="connsiteY2" fmla="*/ 141735 h 1334525"/>
              <a:gd name="connsiteX3" fmla="*/ 321423 w 838410"/>
              <a:gd name="connsiteY3" fmla="*/ 5 h 1334525"/>
              <a:gd name="connsiteX4" fmla="*/ 720201 w 838410"/>
              <a:gd name="connsiteY4" fmla="*/ 145932 h 1334525"/>
              <a:gd name="connsiteX5" fmla="*/ 837868 w 838410"/>
              <a:gd name="connsiteY5" fmla="*/ 938538 h 1334525"/>
              <a:gd name="connsiteX6" fmla="*/ 745826 w 838410"/>
              <a:gd name="connsiteY6" fmla="*/ 1217376 h 1334525"/>
              <a:gd name="connsiteX7" fmla="*/ 380221 w 838410"/>
              <a:gd name="connsiteY7" fmla="*/ 1331869 h 1334525"/>
              <a:gd name="connsiteX8" fmla="*/ 177395 w 838410"/>
              <a:gd name="connsiteY8" fmla="*/ 1116642 h 1334525"/>
              <a:gd name="connsiteX9" fmla="*/ 94438 w 838410"/>
              <a:gd name="connsiteY9" fmla="*/ 538766 h 1334525"/>
              <a:gd name="connsiteX10" fmla="*/ 9475 w 838410"/>
              <a:gd name="connsiteY10" fmla="*/ 555370 h 1334525"/>
              <a:gd name="connsiteX0" fmla="*/ 9475 w 838410"/>
              <a:gd name="connsiteY0" fmla="*/ 555454 h 1334609"/>
              <a:gd name="connsiteX1" fmla="*/ 68141 w 838410"/>
              <a:gd name="connsiteY1" fmla="*/ 424472 h 1334609"/>
              <a:gd name="connsiteX2" fmla="*/ 113639 w 838410"/>
              <a:gd name="connsiteY2" fmla="*/ 141819 h 1334609"/>
              <a:gd name="connsiteX3" fmla="*/ 321423 w 838410"/>
              <a:gd name="connsiteY3" fmla="*/ 89 h 1334609"/>
              <a:gd name="connsiteX4" fmla="*/ 720201 w 838410"/>
              <a:gd name="connsiteY4" fmla="*/ 146016 h 1334609"/>
              <a:gd name="connsiteX5" fmla="*/ 837868 w 838410"/>
              <a:gd name="connsiteY5" fmla="*/ 938622 h 1334609"/>
              <a:gd name="connsiteX6" fmla="*/ 745826 w 838410"/>
              <a:gd name="connsiteY6" fmla="*/ 1217460 h 1334609"/>
              <a:gd name="connsiteX7" fmla="*/ 380221 w 838410"/>
              <a:gd name="connsiteY7" fmla="*/ 1331953 h 1334609"/>
              <a:gd name="connsiteX8" fmla="*/ 177395 w 838410"/>
              <a:gd name="connsiteY8" fmla="*/ 1116726 h 1334609"/>
              <a:gd name="connsiteX9" fmla="*/ 94438 w 838410"/>
              <a:gd name="connsiteY9" fmla="*/ 538850 h 1334609"/>
              <a:gd name="connsiteX10" fmla="*/ 9475 w 838410"/>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61 h 1334616"/>
              <a:gd name="connsiteX1" fmla="*/ 74950 w 837655"/>
              <a:gd name="connsiteY1" fmla="*/ 421435 h 1334616"/>
              <a:gd name="connsiteX2" fmla="*/ 112884 w 837655"/>
              <a:gd name="connsiteY2" fmla="*/ 141826 h 1334616"/>
              <a:gd name="connsiteX3" fmla="*/ 320668 w 837655"/>
              <a:gd name="connsiteY3" fmla="*/ 96 h 1334616"/>
              <a:gd name="connsiteX4" fmla="*/ 719446 w 837655"/>
              <a:gd name="connsiteY4" fmla="*/ 146023 h 1334616"/>
              <a:gd name="connsiteX5" fmla="*/ 837113 w 837655"/>
              <a:gd name="connsiteY5" fmla="*/ 938629 h 1334616"/>
              <a:gd name="connsiteX6" fmla="*/ 745071 w 837655"/>
              <a:gd name="connsiteY6" fmla="*/ 1217467 h 1334616"/>
              <a:gd name="connsiteX7" fmla="*/ 379466 w 837655"/>
              <a:gd name="connsiteY7" fmla="*/ 1331960 h 1334616"/>
              <a:gd name="connsiteX8" fmla="*/ 176640 w 837655"/>
              <a:gd name="connsiteY8" fmla="*/ 1116733 h 1334616"/>
              <a:gd name="connsiteX9" fmla="*/ 93683 w 837655"/>
              <a:gd name="connsiteY9" fmla="*/ 538857 h 1334616"/>
              <a:gd name="connsiteX10" fmla="*/ 8720 w 837655"/>
              <a:gd name="connsiteY10" fmla="*/ 555461 h 1334616"/>
              <a:gd name="connsiteX0" fmla="*/ 8720 w 837655"/>
              <a:gd name="connsiteY0" fmla="*/ 555385 h 1334540"/>
              <a:gd name="connsiteX1" fmla="*/ 74950 w 837655"/>
              <a:gd name="connsiteY1" fmla="*/ 421359 h 1334540"/>
              <a:gd name="connsiteX2" fmla="*/ 123563 w 837655"/>
              <a:gd name="connsiteY2" fmla="*/ 138195 h 1334540"/>
              <a:gd name="connsiteX3" fmla="*/ 320668 w 837655"/>
              <a:gd name="connsiteY3" fmla="*/ 20 h 1334540"/>
              <a:gd name="connsiteX4" fmla="*/ 719446 w 837655"/>
              <a:gd name="connsiteY4" fmla="*/ 145947 h 1334540"/>
              <a:gd name="connsiteX5" fmla="*/ 837113 w 837655"/>
              <a:gd name="connsiteY5" fmla="*/ 938553 h 1334540"/>
              <a:gd name="connsiteX6" fmla="*/ 745071 w 837655"/>
              <a:gd name="connsiteY6" fmla="*/ 1217391 h 1334540"/>
              <a:gd name="connsiteX7" fmla="*/ 379466 w 837655"/>
              <a:gd name="connsiteY7" fmla="*/ 1331884 h 1334540"/>
              <a:gd name="connsiteX8" fmla="*/ 176640 w 837655"/>
              <a:gd name="connsiteY8" fmla="*/ 1116657 h 1334540"/>
              <a:gd name="connsiteX9" fmla="*/ 93683 w 837655"/>
              <a:gd name="connsiteY9" fmla="*/ 538781 h 1334540"/>
              <a:gd name="connsiteX10" fmla="*/ 8720 w 837655"/>
              <a:gd name="connsiteY10" fmla="*/ 555385 h 1334540"/>
              <a:gd name="connsiteX0" fmla="*/ 8179 w 837114"/>
              <a:gd name="connsiteY0" fmla="*/ 555383 h 1334538"/>
              <a:gd name="connsiteX1" fmla="*/ 80640 w 837114"/>
              <a:gd name="connsiteY1" fmla="*/ 420336 h 1334538"/>
              <a:gd name="connsiteX2" fmla="*/ 123022 w 837114"/>
              <a:gd name="connsiteY2" fmla="*/ 138193 h 1334538"/>
              <a:gd name="connsiteX3" fmla="*/ 320127 w 837114"/>
              <a:gd name="connsiteY3" fmla="*/ 18 h 1334538"/>
              <a:gd name="connsiteX4" fmla="*/ 718905 w 837114"/>
              <a:gd name="connsiteY4" fmla="*/ 145945 h 1334538"/>
              <a:gd name="connsiteX5" fmla="*/ 836572 w 837114"/>
              <a:gd name="connsiteY5" fmla="*/ 938551 h 1334538"/>
              <a:gd name="connsiteX6" fmla="*/ 744530 w 837114"/>
              <a:gd name="connsiteY6" fmla="*/ 1217389 h 1334538"/>
              <a:gd name="connsiteX7" fmla="*/ 378925 w 837114"/>
              <a:gd name="connsiteY7" fmla="*/ 1331882 h 1334538"/>
              <a:gd name="connsiteX8" fmla="*/ 176099 w 837114"/>
              <a:gd name="connsiteY8" fmla="*/ 1116655 h 1334538"/>
              <a:gd name="connsiteX9" fmla="*/ 93142 w 837114"/>
              <a:gd name="connsiteY9" fmla="*/ 538779 h 1334538"/>
              <a:gd name="connsiteX10" fmla="*/ 8179 w 837114"/>
              <a:gd name="connsiteY10" fmla="*/ 555383 h 1334538"/>
              <a:gd name="connsiteX0" fmla="*/ 9690 w 838625"/>
              <a:gd name="connsiteY0" fmla="*/ 555383 h 1334538"/>
              <a:gd name="connsiteX1" fmla="*/ 82151 w 838625"/>
              <a:gd name="connsiteY1" fmla="*/ 420336 h 1334538"/>
              <a:gd name="connsiteX2" fmla="*/ 124533 w 838625"/>
              <a:gd name="connsiteY2" fmla="*/ 138193 h 1334538"/>
              <a:gd name="connsiteX3" fmla="*/ 321638 w 838625"/>
              <a:gd name="connsiteY3" fmla="*/ 18 h 1334538"/>
              <a:gd name="connsiteX4" fmla="*/ 720416 w 838625"/>
              <a:gd name="connsiteY4" fmla="*/ 145945 h 1334538"/>
              <a:gd name="connsiteX5" fmla="*/ 838083 w 838625"/>
              <a:gd name="connsiteY5" fmla="*/ 938551 h 1334538"/>
              <a:gd name="connsiteX6" fmla="*/ 746041 w 838625"/>
              <a:gd name="connsiteY6" fmla="*/ 1217389 h 1334538"/>
              <a:gd name="connsiteX7" fmla="*/ 380436 w 838625"/>
              <a:gd name="connsiteY7" fmla="*/ 1331882 h 1334538"/>
              <a:gd name="connsiteX8" fmla="*/ 177610 w 838625"/>
              <a:gd name="connsiteY8" fmla="*/ 1116655 h 1334538"/>
              <a:gd name="connsiteX9" fmla="*/ 94653 w 838625"/>
              <a:gd name="connsiteY9" fmla="*/ 538779 h 1334538"/>
              <a:gd name="connsiteX10" fmla="*/ 9690 w 838625"/>
              <a:gd name="connsiteY10" fmla="*/ 555383 h 1334538"/>
              <a:gd name="connsiteX0" fmla="*/ 9690 w 838625"/>
              <a:gd name="connsiteY0" fmla="*/ 561266 h 1340421"/>
              <a:gd name="connsiteX1" fmla="*/ 82151 w 838625"/>
              <a:gd name="connsiteY1" fmla="*/ 426219 h 1340421"/>
              <a:gd name="connsiteX2" fmla="*/ 124533 w 838625"/>
              <a:gd name="connsiteY2" fmla="*/ 144076 h 1340421"/>
              <a:gd name="connsiteX3" fmla="*/ 368592 w 838625"/>
              <a:gd name="connsiteY3" fmla="*/ 16 h 1340421"/>
              <a:gd name="connsiteX4" fmla="*/ 720416 w 838625"/>
              <a:gd name="connsiteY4" fmla="*/ 151828 h 1340421"/>
              <a:gd name="connsiteX5" fmla="*/ 838083 w 838625"/>
              <a:gd name="connsiteY5" fmla="*/ 944434 h 1340421"/>
              <a:gd name="connsiteX6" fmla="*/ 746041 w 838625"/>
              <a:gd name="connsiteY6" fmla="*/ 1223272 h 1340421"/>
              <a:gd name="connsiteX7" fmla="*/ 380436 w 838625"/>
              <a:gd name="connsiteY7" fmla="*/ 1337765 h 1340421"/>
              <a:gd name="connsiteX8" fmla="*/ 177610 w 838625"/>
              <a:gd name="connsiteY8" fmla="*/ 1122538 h 1340421"/>
              <a:gd name="connsiteX9" fmla="*/ 94653 w 838625"/>
              <a:gd name="connsiteY9" fmla="*/ 544662 h 1340421"/>
              <a:gd name="connsiteX10" fmla="*/ 9690 w 838625"/>
              <a:gd name="connsiteY10" fmla="*/ 561266 h 1340421"/>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597"/>
              <a:gd name="connsiteY0" fmla="*/ 561272 h 1338938"/>
              <a:gd name="connsiteX1" fmla="*/ 82151 w 838597"/>
              <a:gd name="connsiteY1" fmla="*/ 426225 h 1338938"/>
              <a:gd name="connsiteX2" fmla="*/ 132321 w 838597"/>
              <a:gd name="connsiteY2" fmla="*/ 142806 h 1338938"/>
              <a:gd name="connsiteX3" fmla="*/ 368592 w 838597"/>
              <a:gd name="connsiteY3" fmla="*/ 22 h 1338938"/>
              <a:gd name="connsiteX4" fmla="*/ 720416 w 838597"/>
              <a:gd name="connsiteY4" fmla="*/ 151834 h 1338938"/>
              <a:gd name="connsiteX5" fmla="*/ 838083 w 838597"/>
              <a:gd name="connsiteY5" fmla="*/ 944440 h 1338938"/>
              <a:gd name="connsiteX6" fmla="*/ 746041 w 838597"/>
              <a:gd name="connsiteY6" fmla="*/ 1223278 h 1338938"/>
              <a:gd name="connsiteX7" fmla="*/ 389782 w 838597"/>
              <a:gd name="connsiteY7" fmla="*/ 1336240 h 1338938"/>
              <a:gd name="connsiteX8" fmla="*/ 177610 w 838597"/>
              <a:gd name="connsiteY8" fmla="*/ 1122544 h 1338938"/>
              <a:gd name="connsiteX9" fmla="*/ 94653 w 838597"/>
              <a:gd name="connsiteY9" fmla="*/ 544668 h 1338938"/>
              <a:gd name="connsiteX10" fmla="*/ 9690 w 838597"/>
              <a:gd name="connsiteY10" fmla="*/ 561272 h 1338938"/>
              <a:gd name="connsiteX0" fmla="*/ 9690 w 838176"/>
              <a:gd name="connsiteY0" fmla="*/ 561272 h 1339740"/>
              <a:gd name="connsiteX1" fmla="*/ 82151 w 838176"/>
              <a:gd name="connsiteY1" fmla="*/ 426225 h 1339740"/>
              <a:gd name="connsiteX2" fmla="*/ 132321 w 838176"/>
              <a:gd name="connsiteY2" fmla="*/ 142806 h 1339740"/>
              <a:gd name="connsiteX3" fmla="*/ 368592 w 838176"/>
              <a:gd name="connsiteY3" fmla="*/ 22 h 1339740"/>
              <a:gd name="connsiteX4" fmla="*/ 720416 w 838176"/>
              <a:gd name="connsiteY4" fmla="*/ 151834 h 1339740"/>
              <a:gd name="connsiteX5" fmla="*/ 838083 w 838176"/>
              <a:gd name="connsiteY5" fmla="*/ 944440 h 1339740"/>
              <a:gd name="connsiteX6" fmla="*/ 732921 w 838176"/>
              <a:gd name="connsiteY6" fmla="*/ 1232650 h 1339740"/>
              <a:gd name="connsiteX7" fmla="*/ 389782 w 838176"/>
              <a:gd name="connsiteY7" fmla="*/ 1336240 h 1339740"/>
              <a:gd name="connsiteX8" fmla="*/ 177610 w 838176"/>
              <a:gd name="connsiteY8" fmla="*/ 1122544 h 1339740"/>
              <a:gd name="connsiteX9" fmla="*/ 94653 w 838176"/>
              <a:gd name="connsiteY9" fmla="*/ 544668 h 1339740"/>
              <a:gd name="connsiteX10" fmla="*/ 9690 w 838176"/>
              <a:gd name="connsiteY10" fmla="*/ 561272 h 1339740"/>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4653 w 838100"/>
              <a:gd name="connsiteY9" fmla="*/ 544668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264 w 837674"/>
              <a:gd name="connsiteY0" fmla="*/ 561273 h 1340442"/>
              <a:gd name="connsiteX1" fmla="*/ 85739 w 837674"/>
              <a:gd name="connsiteY1" fmla="*/ 432792 h 1340442"/>
              <a:gd name="connsiteX2" fmla="*/ 131895 w 837674"/>
              <a:gd name="connsiteY2" fmla="*/ 142807 h 1340442"/>
              <a:gd name="connsiteX3" fmla="*/ 368166 w 837674"/>
              <a:gd name="connsiteY3" fmla="*/ 23 h 1340442"/>
              <a:gd name="connsiteX4" fmla="*/ 719990 w 837674"/>
              <a:gd name="connsiteY4" fmla="*/ 151835 h 1340442"/>
              <a:gd name="connsiteX5" fmla="*/ 837657 w 837674"/>
              <a:gd name="connsiteY5" fmla="*/ 944441 h 1340442"/>
              <a:gd name="connsiteX6" fmla="*/ 714028 w 837674"/>
              <a:gd name="connsiteY6" fmla="*/ 1237482 h 1340442"/>
              <a:gd name="connsiteX7" fmla="*/ 389356 w 837674"/>
              <a:gd name="connsiteY7" fmla="*/ 1336241 h 1340442"/>
              <a:gd name="connsiteX8" fmla="*/ 190979 w 837674"/>
              <a:gd name="connsiteY8" fmla="*/ 1118479 h 1340442"/>
              <a:gd name="connsiteX9" fmla="*/ 98690 w 837674"/>
              <a:gd name="connsiteY9" fmla="*/ 554772 h 1340442"/>
              <a:gd name="connsiteX10" fmla="*/ 9264 w 837674"/>
              <a:gd name="connsiteY10" fmla="*/ 561273 h 1340442"/>
              <a:gd name="connsiteX0" fmla="*/ 9264 w 837674"/>
              <a:gd name="connsiteY0" fmla="*/ 561036 h 1340205"/>
              <a:gd name="connsiteX1" fmla="*/ 85739 w 837674"/>
              <a:gd name="connsiteY1" fmla="*/ 432555 h 1340205"/>
              <a:gd name="connsiteX2" fmla="*/ 131895 w 837674"/>
              <a:gd name="connsiteY2" fmla="*/ 142570 h 1340205"/>
              <a:gd name="connsiteX3" fmla="*/ 377737 w 837674"/>
              <a:gd name="connsiteY3" fmla="*/ 24 h 1340205"/>
              <a:gd name="connsiteX4" fmla="*/ 719990 w 837674"/>
              <a:gd name="connsiteY4" fmla="*/ 151598 h 1340205"/>
              <a:gd name="connsiteX5" fmla="*/ 837657 w 837674"/>
              <a:gd name="connsiteY5" fmla="*/ 944204 h 1340205"/>
              <a:gd name="connsiteX6" fmla="*/ 714028 w 837674"/>
              <a:gd name="connsiteY6" fmla="*/ 1237245 h 1340205"/>
              <a:gd name="connsiteX7" fmla="*/ 389356 w 837674"/>
              <a:gd name="connsiteY7" fmla="*/ 1336004 h 1340205"/>
              <a:gd name="connsiteX8" fmla="*/ 190979 w 837674"/>
              <a:gd name="connsiteY8" fmla="*/ 1118242 h 1340205"/>
              <a:gd name="connsiteX9" fmla="*/ 98690 w 837674"/>
              <a:gd name="connsiteY9" fmla="*/ 554535 h 1340205"/>
              <a:gd name="connsiteX10" fmla="*/ 9264 w 837674"/>
              <a:gd name="connsiteY10" fmla="*/ 561036 h 1340205"/>
              <a:gd name="connsiteX0" fmla="*/ 9264 w 837674"/>
              <a:gd name="connsiteY0" fmla="*/ 563179 h 1342348"/>
              <a:gd name="connsiteX1" fmla="*/ 85739 w 837674"/>
              <a:gd name="connsiteY1" fmla="*/ 434698 h 1342348"/>
              <a:gd name="connsiteX2" fmla="*/ 131895 w 837674"/>
              <a:gd name="connsiteY2" fmla="*/ 144713 h 1342348"/>
              <a:gd name="connsiteX3" fmla="*/ 377737 w 837674"/>
              <a:gd name="connsiteY3" fmla="*/ 2167 h 1342348"/>
              <a:gd name="connsiteX4" fmla="*/ 719990 w 837674"/>
              <a:gd name="connsiteY4" fmla="*/ 153741 h 1342348"/>
              <a:gd name="connsiteX5" fmla="*/ 837657 w 837674"/>
              <a:gd name="connsiteY5" fmla="*/ 946347 h 1342348"/>
              <a:gd name="connsiteX6" fmla="*/ 714028 w 837674"/>
              <a:gd name="connsiteY6" fmla="*/ 1239388 h 1342348"/>
              <a:gd name="connsiteX7" fmla="*/ 389356 w 837674"/>
              <a:gd name="connsiteY7" fmla="*/ 1338147 h 1342348"/>
              <a:gd name="connsiteX8" fmla="*/ 190979 w 837674"/>
              <a:gd name="connsiteY8" fmla="*/ 1120385 h 1342348"/>
              <a:gd name="connsiteX9" fmla="*/ 98690 w 837674"/>
              <a:gd name="connsiteY9" fmla="*/ 556678 h 1342348"/>
              <a:gd name="connsiteX10" fmla="*/ 9264 w 837674"/>
              <a:gd name="connsiteY10" fmla="*/ 563179 h 1342348"/>
              <a:gd name="connsiteX0" fmla="*/ 9264 w 837674"/>
              <a:gd name="connsiteY0" fmla="*/ 561106 h 1340275"/>
              <a:gd name="connsiteX1" fmla="*/ 85739 w 837674"/>
              <a:gd name="connsiteY1" fmla="*/ 432625 h 1340275"/>
              <a:gd name="connsiteX2" fmla="*/ 138784 w 837674"/>
              <a:gd name="connsiteY2" fmla="*/ 134289 h 1340275"/>
              <a:gd name="connsiteX3" fmla="*/ 377737 w 837674"/>
              <a:gd name="connsiteY3" fmla="*/ 94 h 1340275"/>
              <a:gd name="connsiteX4" fmla="*/ 719990 w 837674"/>
              <a:gd name="connsiteY4" fmla="*/ 151668 h 1340275"/>
              <a:gd name="connsiteX5" fmla="*/ 837657 w 837674"/>
              <a:gd name="connsiteY5" fmla="*/ 944274 h 1340275"/>
              <a:gd name="connsiteX6" fmla="*/ 714028 w 837674"/>
              <a:gd name="connsiteY6" fmla="*/ 1237315 h 1340275"/>
              <a:gd name="connsiteX7" fmla="*/ 389356 w 837674"/>
              <a:gd name="connsiteY7" fmla="*/ 1336074 h 1340275"/>
              <a:gd name="connsiteX8" fmla="*/ 190979 w 837674"/>
              <a:gd name="connsiteY8" fmla="*/ 1118312 h 1340275"/>
              <a:gd name="connsiteX9" fmla="*/ 98690 w 837674"/>
              <a:gd name="connsiteY9" fmla="*/ 554605 h 1340275"/>
              <a:gd name="connsiteX10" fmla="*/ 9264 w 837674"/>
              <a:gd name="connsiteY10" fmla="*/ 561106 h 1340275"/>
              <a:gd name="connsiteX0" fmla="*/ 9264 w 837674"/>
              <a:gd name="connsiteY0" fmla="*/ 561059 h 1340228"/>
              <a:gd name="connsiteX1" fmla="*/ 85739 w 837674"/>
              <a:gd name="connsiteY1" fmla="*/ 432578 h 1340228"/>
              <a:gd name="connsiteX2" fmla="*/ 142573 w 837674"/>
              <a:gd name="connsiteY2" fmla="*/ 139038 h 1340228"/>
              <a:gd name="connsiteX3" fmla="*/ 377737 w 837674"/>
              <a:gd name="connsiteY3" fmla="*/ 47 h 1340228"/>
              <a:gd name="connsiteX4" fmla="*/ 719990 w 837674"/>
              <a:gd name="connsiteY4" fmla="*/ 151621 h 1340228"/>
              <a:gd name="connsiteX5" fmla="*/ 837657 w 837674"/>
              <a:gd name="connsiteY5" fmla="*/ 944227 h 1340228"/>
              <a:gd name="connsiteX6" fmla="*/ 714028 w 837674"/>
              <a:gd name="connsiteY6" fmla="*/ 1237268 h 1340228"/>
              <a:gd name="connsiteX7" fmla="*/ 389356 w 837674"/>
              <a:gd name="connsiteY7" fmla="*/ 1336027 h 1340228"/>
              <a:gd name="connsiteX8" fmla="*/ 190979 w 837674"/>
              <a:gd name="connsiteY8" fmla="*/ 1118265 h 1340228"/>
              <a:gd name="connsiteX9" fmla="*/ 98690 w 837674"/>
              <a:gd name="connsiteY9" fmla="*/ 554558 h 1340228"/>
              <a:gd name="connsiteX10" fmla="*/ 9264 w 837674"/>
              <a:gd name="connsiteY10" fmla="*/ 561059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674" h="1340228">
                <a:moveTo>
                  <a:pt x="9264" y="561059"/>
                </a:moveTo>
                <a:cubicBezTo>
                  <a:pt x="-23312" y="593730"/>
                  <a:pt x="36711" y="472787"/>
                  <a:pt x="85739" y="432578"/>
                </a:cubicBezTo>
                <a:cubicBezTo>
                  <a:pt x="80658" y="362847"/>
                  <a:pt x="93907" y="211126"/>
                  <a:pt x="142573" y="139038"/>
                </a:cubicBezTo>
                <a:cubicBezTo>
                  <a:pt x="191239" y="66950"/>
                  <a:pt x="281501" y="-2050"/>
                  <a:pt x="377737" y="47"/>
                </a:cubicBezTo>
                <a:cubicBezTo>
                  <a:pt x="473973" y="2144"/>
                  <a:pt x="643337" y="-5742"/>
                  <a:pt x="719990" y="151621"/>
                </a:cubicBezTo>
                <a:cubicBezTo>
                  <a:pt x="796643" y="308984"/>
                  <a:pt x="838651" y="763286"/>
                  <a:pt x="837657" y="944227"/>
                </a:cubicBezTo>
                <a:cubicBezTo>
                  <a:pt x="836663" y="1125168"/>
                  <a:pt x="788745" y="1171968"/>
                  <a:pt x="714028" y="1237268"/>
                </a:cubicBezTo>
                <a:cubicBezTo>
                  <a:pt x="639311" y="1302568"/>
                  <a:pt x="476531" y="1355861"/>
                  <a:pt x="389356" y="1336027"/>
                </a:cubicBezTo>
                <a:cubicBezTo>
                  <a:pt x="302181" y="1316193"/>
                  <a:pt x="230371" y="1224871"/>
                  <a:pt x="190979" y="1118265"/>
                </a:cubicBezTo>
                <a:cubicBezTo>
                  <a:pt x="91511" y="819657"/>
                  <a:pt x="131486" y="610119"/>
                  <a:pt x="98690" y="554558"/>
                </a:cubicBezTo>
                <a:cubicBezTo>
                  <a:pt x="61556" y="528899"/>
                  <a:pt x="20789" y="549629"/>
                  <a:pt x="9264" y="561059"/>
                </a:cubicBezTo>
                <a:close/>
              </a:path>
            </a:pathLst>
          </a:custGeom>
          <a:solidFill>
            <a:schemeClr val="bg1"/>
          </a:solidFill>
          <a:ln w="19050" cap="flat">
            <a:noFill/>
            <a:prstDash val="solid"/>
            <a:miter/>
          </a:ln>
        </p:spPr>
        <p:txBody>
          <a:bodyPr rtlCol="0" anchor="ctr"/>
          <a:lstStyle/>
          <a:p>
            <a:endParaRPr lang="en-US">
              <a:ln>
                <a:solidFill>
                  <a:srgbClr val="000000"/>
                </a:solidFill>
              </a:ln>
              <a:solidFill>
                <a:srgbClr val="000000"/>
              </a:solidFill>
            </a:endParaRPr>
          </a:p>
        </p:txBody>
      </p:sp>
      <p:sp>
        <p:nvSpPr>
          <p:cNvPr id="2" name="Cím 1">
            <a:extLst>
              <a:ext uri="{FF2B5EF4-FFF2-40B4-BE49-F238E27FC236}">
                <a16:creationId xmlns:a16="http://schemas.microsoft.com/office/drawing/2014/main" id="{2051B7CB-1FB1-4415-8492-31911D6DFE43}"/>
              </a:ext>
            </a:extLst>
          </p:cNvPr>
          <p:cNvSpPr>
            <a:spLocks noGrp="1"/>
          </p:cNvSpPr>
          <p:nvPr>
            <p:ph type="ctrTitle"/>
          </p:nvPr>
        </p:nvSpPr>
        <p:spPr>
          <a:xfrm>
            <a:off x="940119" y="1190036"/>
            <a:ext cx="2515263" cy="2946277"/>
          </a:xfrm>
        </p:spPr>
        <p:txBody>
          <a:bodyPr anchor="b">
            <a:normAutofit fontScale="90000"/>
          </a:bodyPr>
          <a:lstStyle/>
          <a:p>
            <a:pPr>
              <a:lnSpc>
                <a:spcPct val="90000"/>
              </a:lnSpc>
            </a:pPr>
            <a:r>
              <a:rPr lang="hu-HU" dirty="0"/>
              <a:t>The </a:t>
            </a:r>
            <a:r>
              <a:rPr lang="hu-HU" dirty="0" err="1"/>
              <a:t>Hungarian</a:t>
            </a:r>
            <a:r>
              <a:rPr lang="hu-HU" dirty="0"/>
              <a:t> </a:t>
            </a:r>
            <a:r>
              <a:rPr lang="hu-HU" dirty="0" err="1"/>
              <a:t>Partner’s</a:t>
            </a:r>
            <a:r>
              <a:rPr lang="hu-HU" dirty="0"/>
              <a:t> </a:t>
            </a:r>
            <a:r>
              <a:rPr lang="hu-HU" dirty="0" err="1"/>
              <a:t>Progress</a:t>
            </a:r>
            <a:endParaRPr lang="hu-HU"/>
          </a:p>
        </p:txBody>
      </p:sp>
      <p:sp>
        <p:nvSpPr>
          <p:cNvPr id="3" name="Alcím 2">
            <a:extLst>
              <a:ext uri="{FF2B5EF4-FFF2-40B4-BE49-F238E27FC236}">
                <a16:creationId xmlns:a16="http://schemas.microsoft.com/office/drawing/2014/main" id="{A06D956A-0276-43D1-81FF-BB4F442B132C}"/>
              </a:ext>
            </a:extLst>
          </p:cNvPr>
          <p:cNvSpPr>
            <a:spLocks noGrp="1"/>
          </p:cNvSpPr>
          <p:nvPr>
            <p:ph type="subTitle" idx="1"/>
          </p:nvPr>
        </p:nvSpPr>
        <p:spPr>
          <a:xfrm>
            <a:off x="940119" y="4405256"/>
            <a:ext cx="2443783" cy="1262708"/>
          </a:xfrm>
        </p:spPr>
        <p:txBody>
          <a:bodyPr anchor="t">
            <a:normAutofit/>
          </a:bodyPr>
          <a:lstStyle/>
          <a:p>
            <a:pPr algn="ctr"/>
            <a:r>
              <a:rPr lang="hu-HU" dirty="0"/>
              <a:t>PRO-ME-TOM</a:t>
            </a:r>
          </a:p>
        </p:txBody>
      </p:sp>
      <p:sp>
        <p:nvSpPr>
          <p:cNvPr id="26" name="Freeform: Shape 25">
            <a:extLst>
              <a:ext uri="{FF2B5EF4-FFF2-40B4-BE49-F238E27FC236}">
                <a16:creationId xmlns:a16="http://schemas.microsoft.com/office/drawing/2014/main" id="{504BBA99-27AB-4A46-A679-B01BBAC68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92448" flipH="1" flipV="1">
            <a:off x="435574" y="669191"/>
            <a:ext cx="3909320" cy="5385644"/>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38228"/>
              <a:gd name="connsiteY0" fmla="*/ 552686 h 1342067"/>
              <a:gd name="connsiteX1" fmla="*/ 68141 w 838228"/>
              <a:gd name="connsiteY1" fmla="*/ 421704 h 1342067"/>
              <a:gd name="connsiteX2" fmla="*/ 96954 w 838228"/>
              <a:gd name="connsiteY2" fmla="*/ 145395 h 1342067"/>
              <a:gd name="connsiteX3" fmla="*/ 302731 w 838228"/>
              <a:gd name="connsiteY3" fmla="*/ 383 h 1342067"/>
              <a:gd name="connsiteX4" fmla="*/ 720201 w 838228"/>
              <a:gd name="connsiteY4" fmla="*/ 143248 h 1342067"/>
              <a:gd name="connsiteX5" fmla="*/ 837868 w 838228"/>
              <a:gd name="connsiteY5" fmla="*/ 935854 h 1342067"/>
              <a:gd name="connsiteX6" fmla="*/ 741987 w 838228"/>
              <a:gd name="connsiteY6" fmla="*/ 1276152 h 1342067"/>
              <a:gd name="connsiteX7" fmla="*/ 380221 w 838228"/>
              <a:gd name="connsiteY7" fmla="*/ 1329185 h 1342067"/>
              <a:gd name="connsiteX8" fmla="*/ 177395 w 838228"/>
              <a:gd name="connsiteY8" fmla="*/ 1113958 h 1342067"/>
              <a:gd name="connsiteX9" fmla="*/ 94438 w 838228"/>
              <a:gd name="connsiteY9" fmla="*/ 536082 h 1342067"/>
              <a:gd name="connsiteX10" fmla="*/ 9475 w 838228"/>
              <a:gd name="connsiteY10" fmla="*/ 552686 h 1342067"/>
              <a:gd name="connsiteX0" fmla="*/ 9475 w 838000"/>
              <a:gd name="connsiteY0" fmla="*/ 552686 h 1336588"/>
              <a:gd name="connsiteX1" fmla="*/ 68141 w 838000"/>
              <a:gd name="connsiteY1" fmla="*/ 421704 h 1336588"/>
              <a:gd name="connsiteX2" fmla="*/ 96954 w 838000"/>
              <a:gd name="connsiteY2" fmla="*/ 145395 h 1336588"/>
              <a:gd name="connsiteX3" fmla="*/ 302731 w 838000"/>
              <a:gd name="connsiteY3" fmla="*/ 383 h 1336588"/>
              <a:gd name="connsiteX4" fmla="*/ 720201 w 838000"/>
              <a:gd name="connsiteY4" fmla="*/ 143248 h 1336588"/>
              <a:gd name="connsiteX5" fmla="*/ 837868 w 838000"/>
              <a:gd name="connsiteY5" fmla="*/ 935854 h 1336588"/>
              <a:gd name="connsiteX6" fmla="*/ 734462 w 838000"/>
              <a:gd name="connsiteY6" fmla="*/ 1253581 h 1336588"/>
              <a:gd name="connsiteX7" fmla="*/ 380221 w 838000"/>
              <a:gd name="connsiteY7" fmla="*/ 1329185 h 1336588"/>
              <a:gd name="connsiteX8" fmla="*/ 177395 w 838000"/>
              <a:gd name="connsiteY8" fmla="*/ 1113958 h 1336588"/>
              <a:gd name="connsiteX9" fmla="*/ 94438 w 838000"/>
              <a:gd name="connsiteY9" fmla="*/ 536082 h 1336588"/>
              <a:gd name="connsiteX10" fmla="*/ 9475 w 838000"/>
              <a:gd name="connsiteY10" fmla="*/ 552686 h 1336588"/>
              <a:gd name="connsiteX0" fmla="*/ 9475 w 837882"/>
              <a:gd name="connsiteY0" fmla="*/ 552686 h 1336871"/>
              <a:gd name="connsiteX1" fmla="*/ 68141 w 837882"/>
              <a:gd name="connsiteY1" fmla="*/ 421704 h 1336871"/>
              <a:gd name="connsiteX2" fmla="*/ 96954 w 837882"/>
              <a:gd name="connsiteY2" fmla="*/ 145395 h 1336871"/>
              <a:gd name="connsiteX3" fmla="*/ 302731 w 837882"/>
              <a:gd name="connsiteY3" fmla="*/ 383 h 1336871"/>
              <a:gd name="connsiteX4" fmla="*/ 720201 w 837882"/>
              <a:gd name="connsiteY4" fmla="*/ 143248 h 1336871"/>
              <a:gd name="connsiteX5" fmla="*/ 837868 w 837882"/>
              <a:gd name="connsiteY5" fmla="*/ 935854 h 1336871"/>
              <a:gd name="connsiteX6" fmla="*/ 725336 w 837882"/>
              <a:gd name="connsiteY6" fmla="*/ 1255076 h 1336871"/>
              <a:gd name="connsiteX7" fmla="*/ 380221 w 837882"/>
              <a:gd name="connsiteY7" fmla="*/ 1329185 h 1336871"/>
              <a:gd name="connsiteX8" fmla="*/ 177395 w 837882"/>
              <a:gd name="connsiteY8" fmla="*/ 1113958 h 1336871"/>
              <a:gd name="connsiteX9" fmla="*/ 94438 w 837882"/>
              <a:gd name="connsiteY9" fmla="*/ 536082 h 1336871"/>
              <a:gd name="connsiteX10" fmla="*/ 9475 w 837882"/>
              <a:gd name="connsiteY10" fmla="*/ 552686 h 1336871"/>
              <a:gd name="connsiteX0" fmla="*/ 9475 w 839240"/>
              <a:gd name="connsiteY0" fmla="*/ 552686 h 1331193"/>
              <a:gd name="connsiteX1" fmla="*/ 68141 w 839240"/>
              <a:gd name="connsiteY1" fmla="*/ 421704 h 1331193"/>
              <a:gd name="connsiteX2" fmla="*/ 96954 w 839240"/>
              <a:gd name="connsiteY2" fmla="*/ 145395 h 1331193"/>
              <a:gd name="connsiteX3" fmla="*/ 302731 w 839240"/>
              <a:gd name="connsiteY3" fmla="*/ 383 h 1331193"/>
              <a:gd name="connsiteX4" fmla="*/ 720201 w 839240"/>
              <a:gd name="connsiteY4" fmla="*/ 143248 h 1331193"/>
              <a:gd name="connsiteX5" fmla="*/ 837868 w 839240"/>
              <a:gd name="connsiteY5" fmla="*/ 935854 h 1331193"/>
              <a:gd name="connsiteX6" fmla="*/ 756246 w 839240"/>
              <a:gd name="connsiteY6" fmla="*/ 1205051 h 1331193"/>
              <a:gd name="connsiteX7" fmla="*/ 380221 w 839240"/>
              <a:gd name="connsiteY7" fmla="*/ 1329185 h 1331193"/>
              <a:gd name="connsiteX8" fmla="*/ 177395 w 839240"/>
              <a:gd name="connsiteY8" fmla="*/ 1113958 h 1331193"/>
              <a:gd name="connsiteX9" fmla="*/ 94438 w 839240"/>
              <a:gd name="connsiteY9" fmla="*/ 536082 h 1331193"/>
              <a:gd name="connsiteX10" fmla="*/ 9475 w 839240"/>
              <a:gd name="connsiteY10" fmla="*/ 552686 h 1331193"/>
              <a:gd name="connsiteX0" fmla="*/ 9475 w 838447"/>
              <a:gd name="connsiteY0" fmla="*/ 552686 h 1332254"/>
              <a:gd name="connsiteX1" fmla="*/ 68141 w 838447"/>
              <a:gd name="connsiteY1" fmla="*/ 421704 h 1332254"/>
              <a:gd name="connsiteX2" fmla="*/ 96954 w 838447"/>
              <a:gd name="connsiteY2" fmla="*/ 145395 h 1332254"/>
              <a:gd name="connsiteX3" fmla="*/ 302731 w 838447"/>
              <a:gd name="connsiteY3" fmla="*/ 383 h 1332254"/>
              <a:gd name="connsiteX4" fmla="*/ 720201 w 838447"/>
              <a:gd name="connsiteY4" fmla="*/ 143248 h 1332254"/>
              <a:gd name="connsiteX5" fmla="*/ 837868 w 838447"/>
              <a:gd name="connsiteY5" fmla="*/ 935854 h 1332254"/>
              <a:gd name="connsiteX6" fmla="*/ 746484 w 838447"/>
              <a:gd name="connsiteY6" fmla="*/ 1219874 h 1332254"/>
              <a:gd name="connsiteX7" fmla="*/ 380221 w 838447"/>
              <a:gd name="connsiteY7" fmla="*/ 1329185 h 1332254"/>
              <a:gd name="connsiteX8" fmla="*/ 177395 w 838447"/>
              <a:gd name="connsiteY8" fmla="*/ 1113958 h 1332254"/>
              <a:gd name="connsiteX9" fmla="*/ 94438 w 838447"/>
              <a:gd name="connsiteY9" fmla="*/ 536082 h 1332254"/>
              <a:gd name="connsiteX10" fmla="*/ 9475 w 838447"/>
              <a:gd name="connsiteY10" fmla="*/ 552686 h 1332254"/>
              <a:gd name="connsiteX0" fmla="*/ 9475 w 838410"/>
              <a:gd name="connsiteY0" fmla="*/ 552686 h 1331841"/>
              <a:gd name="connsiteX1" fmla="*/ 68141 w 838410"/>
              <a:gd name="connsiteY1" fmla="*/ 421704 h 1331841"/>
              <a:gd name="connsiteX2" fmla="*/ 96954 w 838410"/>
              <a:gd name="connsiteY2" fmla="*/ 145395 h 1331841"/>
              <a:gd name="connsiteX3" fmla="*/ 302731 w 838410"/>
              <a:gd name="connsiteY3" fmla="*/ 383 h 1331841"/>
              <a:gd name="connsiteX4" fmla="*/ 720201 w 838410"/>
              <a:gd name="connsiteY4" fmla="*/ 143248 h 1331841"/>
              <a:gd name="connsiteX5" fmla="*/ 837868 w 838410"/>
              <a:gd name="connsiteY5" fmla="*/ 935854 h 1331841"/>
              <a:gd name="connsiteX6" fmla="*/ 745826 w 838410"/>
              <a:gd name="connsiteY6" fmla="*/ 1214692 h 1331841"/>
              <a:gd name="connsiteX7" fmla="*/ 380221 w 838410"/>
              <a:gd name="connsiteY7" fmla="*/ 1329185 h 1331841"/>
              <a:gd name="connsiteX8" fmla="*/ 177395 w 838410"/>
              <a:gd name="connsiteY8" fmla="*/ 1113958 h 1331841"/>
              <a:gd name="connsiteX9" fmla="*/ 94438 w 838410"/>
              <a:gd name="connsiteY9" fmla="*/ 536082 h 1331841"/>
              <a:gd name="connsiteX10" fmla="*/ 9475 w 838410"/>
              <a:gd name="connsiteY10" fmla="*/ 552686 h 1331841"/>
              <a:gd name="connsiteX0" fmla="*/ 9475 w 838410"/>
              <a:gd name="connsiteY0" fmla="*/ 552359 h 1331514"/>
              <a:gd name="connsiteX1" fmla="*/ 68141 w 838410"/>
              <a:gd name="connsiteY1" fmla="*/ 421377 h 1331514"/>
              <a:gd name="connsiteX2" fmla="*/ 113639 w 838410"/>
              <a:gd name="connsiteY2" fmla="*/ 138724 h 1331514"/>
              <a:gd name="connsiteX3" fmla="*/ 302731 w 838410"/>
              <a:gd name="connsiteY3" fmla="*/ 56 h 1331514"/>
              <a:gd name="connsiteX4" fmla="*/ 720201 w 838410"/>
              <a:gd name="connsiteY4" fmla="*/ 142921 h 1331514"/>
              <a:gd name="connsiteX5" fmla="*/ 837868 w 838410"/>
              <a:gd name="connsiteY5" fmla="*/ 935527 h 1331514"/>
              <a:gd name="connsiteX6" fmla="*/ 745826 w 838410"/>
              <a:gd name="connsiteY6" fmla="*/ 1214365 h 1331514"/>
              <a:gd name="connsiteX7" fmla="*/ 380221 w 838410"/>
              <a:gd name="connsiteY7" fmla="*/ 1328858 h 1331514"/>
              <a:gd name="connsiteX8" fmla="*/ 177395 w 838410"/>
              <a:gd name="connsiteY8" fmla="*/ 1113631 h 1331514"/>
              <a:gd name="connsiteX9" fmla="*/ 94438 w 838410"/>
              <a:gd name="connsiteY9" fmla="*/ 535755 h 1331514"/>
              <a:gd name="connsiteX10" fmla="*/ 9475 w 838410"/>
              <a:gd name="connsiteY10" fmla="*/ 552359 h 1331514"/>
              <a:gd name="connsiteX0" fmla="*/ 9475 w 838410"/>
              <a:gd name="connsiteY0" fmla="*/ 555370 h 1334525"/>
              <a:gd name="connsiteX1" fmla="*/ 68141 w 838410"/>
              <a:gd name="connsiteY1" fmla="*/ 424388 h 1334525"/>
              <a:gd name="connsiteX2" fmla="*/ 113639 w 838410"/>
              <a:gd name="connsiteY2" fmla="*/ 141735 h 1334525"/>
              <a:gd name="connsiteX3" fmla="*/ 321423 w 838410"/>
              <a:gd name="connsiteY3" fmla="*/ 5 h 1334525"/>
              <a:gd name="connsiteX4" fmla="*/ 720201 w 838410"/>
              <a:gd name="connsiteY4" fmla="*/ 145932 h 1334525"/>
              <a:gd name="connsiteX5" fmla="*/ 837868 w 838410"/>
              <a:gd name="connsiteY5" fmla="*/ 938538 h 1334525"/>
              <a:gd name="connsiteX6" fmla="*/ 745826 w 838410"/>
              <a:gd name="connsiteY6" fmla="*/ 1217376 h 1334525"/>
              <a:gd name="connsiteX7" fmla="*/ 380221 w 838410"/>
              <a:gd name="connsiteY7" fmla="*/ 1331869 h 1334525"/>
              <a:gd name="connsiteX8" fmla="*/ 177395 w 838410"/>
              <a:gd name="connsiteY8" fmla="*/ 1116642 h 1334525"/>
              <a:gd name="connsiteX9" fmla="*/ 94438 w 838410"/>
              <a:gd name="connsiteY9" fmla="*/ 538766 h 1334525"/>
              <a:gd name="connsiteX10" fmla="*/ 9475 w 838410"/>
              <a:gd name="connsiteY10" fmla="*/ 555370 h 1334525"/>
              <a:gd name="connsiteX0" fmla="*/ 9475 w 838410"/>
              <a:gd name="connsiteY0" fmla="*/ 555454 h 1334609"/>
              <a:gd name="connsiteX1" fmla="*/ 68141 w 838410"/>
              <a:gd name="connsiteY1" fmla="*/ 424472 h 1334609"/>
              <a:gd name="connsiteX2" fmla="*/ 113639 w 838410"/>
              <a:gd name="connsiteY2" fmla="*/ 141819 h 1334609"/>
              <a:gd name="connsiteX3" fmla="*/ 321423 w 838410"/>
              <a:gd name="connsiteY3" fmla="*/ 89 h 1334609"/>
              <a:gd name="connsiteX4" fmla="*/ 720201 w 838410"/>
              <a:gd name="connsiteY4" fmla="*/ 146016 h 1334609"/>
              <a:gd name="connsiteX5" fmla="*/ 837868 w 838410"/>
              <a:gd name="connsiteY5" fmla="*/ 938622 h 1334609"/>
              <a:gd name="connsiteX6" fmla="*/ 745826 w 838410"/>
              <a:gd name="connsiteY6" fmla="*/ 1217460 h 1334609"/>
              <a:gd name="connsiteX7" fmla="*/ 380221 w 838410"/>
              <a:gd name="connsiteY7" fmla="*/ 1331953 h 1334609"/>
              <a:gd name="connsiteX8" fmla="*/ 177395 w 838410"/>
              <a:gd name="connsiteY8" fmla="*/ 1116726 h 1334609"/>
              <a:gd name="connsiteX9" fmla="*/ 94438 w 838410"/>
              <a:gd name="connsiteY9" fmla="*/ 538850 h 1334609"/>
              <a:gd name="connsiteX10" fmla="*/ 9475 w 838410"/>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61 h 1334616"/>
              <a:gd name="connsiteX1" fmla="*/ 74950 w 837655"/>
              <a:gd name="connsiteY1" fmla="*/ 421435 h 1334616"/>
              <a:gd name="connsiteX2" fmla="*/ 112884 w 837655"/>
              <a:gd name="connsiteY2" fmla="*/ 141826 h 1334616"/>
              <a:gd name="connsiteX3" fmla="*/ 320668 w 837655"/>
              <a:gd name="connsiteY3" fmla="*/ 96 h 1334616"/>
              <a:gd name="connsiteX4" fmla="*/ 719446 w 837655"/>
              <a:gd name="connsiteY4" fmla="*/ 146023 h 1334616"/>
              <a:gd name="connsiteX5" fmla="*/ 837113 w 837655"/>
              <a:gd name="connsiteY5" fmla="*/ 938629 h 1334616"/>
              <a:gd name="connsiteX6" fmla="*/ 745071 w 837655"/>
              <a:gd name="connsiteY6" fmla="*/ 1217467 h 1334616"/>
              <a:gd name="connsiteX7" fmla="*/ 379466 w 837655"/>
              <a:gd name="connsiteY7" fmla="*/ 1331960 h 1334616"/>
              <a:gd name="connsiteX8" fmla="*/ 176640 w 837655"/>
              <a:gd name="connsiteY8" fmla="*/ 1116733 h 1334616"/>
              <a:gd name="connsiteX9" fmla="*/ 93683 w 837655"/>
              <a:gd name="connsiteY9" fmla="*/ 538857 h 1334616"/>
              <a:gd name="connsiteX10" fmla="*/ 8720 w 837655"/>
              <a:gd name="connsiteY10" fmla="*/ 555461 h 1334616"/>
              <a:gd name="connsiteX0" fmla="*/ 8720 w 837655"/>
              <a:gd name="connsiteY0" fmla="*/ 555385 h 1334540"/>
              <a:gd name="connsiteX1" fmla="*/ 74950 w 837655"/>
              <a:gd name="connsiteY1" fmla="*/ 421359 h 1334540"/>
              <a:gd name="connsiteX2" fmla="*/ 123563 w 837655"/>
              <a:gd name="connsiteY2" fmla="*/ 138195 h 1334540"/>
              <a:gd name="connsiteX3" fmla="*/ 320668 w 837655"/>
              <a:gd name="connsiteY3" fmla="*/ 20 h 1334540"/>
              <a:gd name="connsiteX4" fmla="*/ 719446 w 837655"/>
              <a:gd name="connsiteY4" fmla="*/ 145947 h 1334540"/>
              <a:gd name="connsiteX5" fmla="*/ 837113 w 837655"/>
              <a:gd name="connsiteY5" fmla="*/ 938553 h 1334540"/>
              <a:gd name="connsiteX6" fmla="*/ 745071 w 837655"/>
              <a:gd name="connsiteY6" fmla="*/ 1217391 h 1334540"/>
              <a:gd name="connsiteX7" fmla="*/ 379466 w 837655"/>
              <a:gd name="connsiteY7" fmla="*/ 1331884 h 1334540"/>
              <a:gd name="connsiteX8" fmla="*/ 176640 w 837655"/>
              <a:gd name="connsiteY8" fmla="*/ 1116657 h 1334540"/>
              <a:gd name="connsiteX9" fmla="*/ 93683 w 837655"/>
              <a:gd name="connsiteY9" fmla="*/ 538781 h 1334540"/>
              <a:gd name="connsiteX10" fmla="*/ 8720 w 837655"/>
              <a:gd name="connsiteY10" fmla="*/ 555385 h 1334540"/>
              <a:gd name="connsiteX0" fmla="*/ 8179 w 837114"/>
              <a:gd name="connsiteY0" fmla="*/ 555383 h 1334538"/>
              <a:gd name="connsiteX1" fmla="*/ 80640 w 837114"/>
              <a:gd name="connsiteY1" fmla="*/ 420336 h 1334538"/>
              <a:gd name="connsiteX2" fmla="*/ 123022 w 837114"/>
              <a:gd name="connsiteY2" fmla="*/ 138193 h 1334538"/>
              <a:gd name="connsiteX3" fmla="*/ 320127 w 837114"/>
              <a:gd name="connsiteY3" fmla="*/ 18 h 1334538"/>
              <a:gd name="connsiteX4" fmla="*/ 718905 w 837114"/>
              <a:gd name="connsiteY4" fmla="*/ 145945 h 1334538"/>
              <a:gd name="connsiteX5" fmla="*/ 836572 w 837114"/>
              <a:gd name="connsiteY5" fmla="*/ 938551 h 1334538"/>
              <a:gd name="connsiteX6" fmla="*/ 744530 w 837114"/>
              <a:gd name="connsiteY6" fmla="*/ 1217389 h 1334538"/>
              <a:gd name="connsiteX7" fmla="*/ 378925 w 837114"/>
              <a:gd name="connsiteY7" fmla="*/ 1331882 h 1334538"/>
              <a:gd name="connsiteX8" fmla="*/ 176099 w 837114"/>
              <a:gd name="connsiteY8" fmla="*/ 1116655 h 1334538"/>
              <a:gd name="connsiteX9" fmla="*/ 93142 w 837114"/>
              <a:gd name="connsiteY9" fmla="*/ 538779 h 1334538"/>
              <a:gd name="connsiteX10" fmla="*/ 8179 w 837114"/>
              <a:gd name="connsiteY10" fmla="*/ 555383 h 1334538"/>
              <a:gd name="connsiteX0" fmla="*/ 9690 w 838625"/>
              <a:gd name="connsiteY0" fmla="*/ 555383 h 1334538"/>
              <a:gd name="connsiteX1" fmla="*/ 82151 w 838625"/>
              <a:gd name="connsiteY1" fmla="*/ 420336 h 1334538"/>
              <a:gd name="connsiteX2" fmla="*/ 124533 w 838625"/>
              <a:gd name="connsiteY2" fmla="*/ 138193 h 1334538"/>
              <a:gd name="connsiteX3" fmla="*/ 321638 w 838625"/>
              <a:gd name="connsiteY3" fmla="*/ 18 h 1334538"/>
              <a:gd name="connsiteX4" fmla="*/ 720416 w 838625"/>
              <a:gd name="connsiteY4" fmla="*/ 145945 h 1334538"/>
              <a:gd name="connsiteX5" fmla="*/ 838083 w 838625"/>
              <a:gd name="connsiteY5" fmla="*/ 938551 h 1334538"/>
              <a:gd name="connsiteX6" fmla="*/ 746041 w 838625"/>
              <a:gd name="connsiteY6" fmla="*/ 1217389 h 1334538"/>
              <a:gd name="connsiteX7" fmla="*/ 380436 w 838625"/>
              <a:gd name="connsiteY7" fmla="*/ 1331882 h 1334538"/>
              <a:gd name="connsiteX8" fmla="*/ 177610 w 838625"/>
              <a:gd name="connsiteY8" fmla="*/ 1116655 h 1334538"/>
              <a:gd name="connsiteX9" fmla="*/ 94653 w 838625"/>
              <a:gd name="connsiteY9" fmla="*/ 538779 h 1334538"/>
              <a:gd name="connsiteX10" fmla="*/ 9690 w 838625"/>
              <a:gd name="connsiteY10" fmla="*/ 555383 h 1334538"/>
              <a:gd name="connsiteX0" fmla="*/ 9690 w 838625"/>
              <a:gd name="connsiteY0" fmla="*/ 561266 h 1340421"/>
              <a:gd name="connsiteX1" fmla="*/ 82151 w 838625"/>
              <a:gd name="connsiteY1" fmla="*/ 426219 h 1340421"/>
              <a:gd name="connsiteX2" fmla="*/ 124533 w 838625"/>
              <a:gd name="connsiteY2" fmla="*/ 144076 h 1340421"/>
              <a:gd name="connsiteX3" fmla="*/ 368592 w 838625"/>
              <a:gd name="connsiteY3" fmla="*/ 16 h 1340421"/>
              <a:gd name="connsiteX4" fmla="*/ 720416 w 838625"/>
              <a:gd name="connsiteY4" fmla="*/ 151828 h 1340421"/>
              <a:gd name="connsiteX5" fmla="*/ 838083 w 838625"/>
              <a:gd name="connsiteY5" fmla="*/ 944434 h 1340421"/>
              <a:gd name="connsiteX6" fmla="*/ 746041 w 838625"/>
              <a:gd name="connsiteY6" fmla="*/ 1223272 h 1340421"/>
              <a:gd name="connsiteX7" fmla="*/ 380436 w 838625"/>
              <a:gd name="connsiteY7" fmla="*/ 1337765 h 1340421"/>
              <a:gd name="connsiteX8" fmla="*/ 177610 w 838625"/>
              <a:gd name="connsiteY8" fmla="*/ 1122538 h 1340421"/>
              <a:gd name="connsiteX9" fmla="*/ 94653 w 838625"/>
              <a:gd name="connsiteY9" fmla="*/ 544662 h 1340421"/>
              <a:gd name="connsiteX10" fmla="*/ 9690 w 838625"/>
              <a:gd name="connsiteY10" fmla="*/ 561266 h 1340421"/>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597"/>
              <a:gd name="connsiteY0" fmla="*/ 561272 h 1338938"/>
              <a:gd name="connsiteX1" fmla="*/ 82151 w 838597"/>
              <a:gd name="connsiteY1" fmla="*/ 426225 h 1338938"/>
              <a:gd name="connsiteX2" fmla="*/ 132321 w 838597"/>
              <a:gd name="connsiteY2" fmla="*/ 142806 h 1338938"/>
              <a:gd name="connsiteX3" fmla="*/ 368592 w 838597"/>
              <a:gd name="connsiteY3" fmla="*/ 22 h 1338938"/>
              <a:gd name="connsiteX4" fmla="*/ 720416 w 838597"/>
              <a:gd name="connsiteY4" fmla="*/ 151834 h 1338938"/>
              <a:gd name="connsiteX5" fmla="*/ 838083 w 838597"/>
              <a:gd name="connsiteY5" fmla="*/ 944440 h 1338938"/>
              <a:gd name="connsiteX6" fmla="*/ 746041 w 838597"/>
              <a:gd name="connsiteY6" fmla="*/ 1223278 h 1338938"/>
              <a:gd name="connsiteX7" fmla="*/ 389782 w 838597"/>
              <a:gd name="connsiteY7" fmla="*/ 1336240 h 1338938"/>
              <a:gd name="connsiteX8" fmla="*/ 177610 w 838597"/>
              <a:gd name="connsiteY8" fmla="*/ 1122544 h 1338938"/>
              <a:gd name="connsiteX9" fmla="*/ 94653 w 838597"/>
              <a:gd name="connsiteY9" fmla="*/ 544668 h 1338938"/>
              <a:gd name="connsiteX10" fmla="*/ 9690 w 838597"/>
              <a:gd name="connsiteY10" fmla="*/ 561272 h 1338938"/>
              <a:gd name="connsiteX0" fmla="*/ 9690 w 838176"/>
              <a:gd name="connsiteY0" fmla="*/ 561272 h 1339740"/>
              <a:gd name="connsiteX1" fmla="*/ 82151 w 838176"/>
              <a:gd name="connsiteY1" fmla="*/ 426225 h 1339740"/>
              <a:gd name="connsiteX2" fmla="*/ 132321 w 838176"/>
              <a:gd name="connsiteY2" fmla="*/ 142806 h 1339740"/>
              <a:gd name="connsiteX3" fmla="*/ 368592 w 838176"/>
              <a:gd name="connsiteY3" fmla="*/ 22 h 1339740"/>
              <a:gd name="connsiteX4" fmla="*/ 720416 w 838176"/>
              <a:gd name="connsiteY4" fmla="*/ 151834 h 1339740"/>
              <a:gd name="connsiteX5" fmla="*/ 838083 w 838176"/>
              <a:gd name="connsiteY5" fmla="*/ 944440 h 1339740"/>
              <a:gd name="connsiteX6" fmla="*/ 732921 w 838176"/>
              <a:gd name="connsiteY6" fmla="*/ 1232650 h 1339740"/>
              <a:gd name="connsiteX7" fmla="*/ 389782 w 838176"/>
              <a:gd name="connsiteY7" fmla="*/ 1336240 h 1339740"/>
              <a:gd name="connsiteX8" fmla="*/ 177610 w 838176"/>
              <a:gd name="connsiteY8" fmla="*/ 1122544 h 1339740"/>
              <a:gd name="connsiteX9" fmla="*/ 94653 w 838176"/>
              <a:gd name="connsiteY9" fmla="*/ 544668 h 1339740"/>
              <a:gd name="connsiteX10" fmla="*/ 9690 w 838176"/>
              <a:gd name="connsiteY10" fmla="*/ 561272 h 1339740"/>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4653 w 838100"/>
              <a:gd name="connsiteY9" fmla="*/ 544668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264 w 837674"/>
              <a:gd name="connsiteY0" fmla="*/ 561273 h 1340442"/>
              <a:gd name="connsiteX1" fmla="*/ 85739 w 837674"/>
              <a:gd name="connsiteY1" fmla="*/ 432792 h 1340442"/>
              <a:gd name="connsiteX2" fmla="*/ 131895 w 837674"/>
              <a:gd name="connsiteY2" fmla="*/ 142807 h 1340442"/>
              <a:gd name="connsiteX3" fmla="*/ 368166 w 837674"/>
              <a:gd name="connsiteY3" fmla="*/ 23 h 1340442"/>
              <a:gd name="connsiteX4" fmla="*/ 719990 w 837674"/>
              <a:gd name="connsiteY4" fmla="*/ 151835 h 1340442"/>
              <a:gd name="connsiteX5" fmla="*/ 837657 w 837674"/>
              <a:gd name="connsiteY5" fmla="*/ 944441 h 1340442"/>
              <a:gd name="connsiteX6" fmla="*/ 714028 w 837674"/>
              <a:gd name="connsiteY6" fmla="*/ 1237482 h 1340442"/>
              <a:gd name="connsiteX7" fmla="*/ 389356 w 837674"/>
              <a:gd name="connsiteY7" fmla="*/ 1336241 h 1340442"/>
              <a:gd name="connsiteX8" fmla="*/ 190979 w 837674"/>
              <a:gd name="connsiteY8" fmla="*/ 1118479 h 1340442"/>
              <a:gd name="connsiteX9" fmla="*/ 98690 w 837674"/>
              <a:gd name="connsiteY9" fmla="*/ 554772 h 1340442"/>
              <a:gd name="connsiteX10" fmla="*/ 9264 w 837674"/>
              <a:gd name="connsiteY10" fmla="*/ 561273 h 1340442"/>
              <a:gd name="connsiteX0" fmla="*/ 9264 w 837674"/>
              <a:gd name="connsiteY0" fmla="*/ 561036 h 1340205"/>
              <a:gd name="connsiteX1" fmla="*/ 85739 w 837674"/>
              <a:gd name="connsiteY1" fmla="*/ 432555 h 1340205"/>
              <a:gd name="connsiteX2" fmla="*/ 131895 w 837674"/>
              <a:gd name="connsiteY2" fmla="*/ 142570 h 1340205"/>
              <a:gd name="connsiteX3" fmla="*/ 377737 w 837674"/>
              <a:gd name="connsiteY3" fmla="*/ 24 h 1340205"/>
              <a:gd name="connsiteX4" fmla="*/ 719990 w 837674"/>
              <a:gd name="connsiteY4" fmla="*/ 151598 h 1340205"/>
              <a:gd name="connsiteX5" fmla="*/ 837657 w 837674"/>
              <a:gd name="connsiteY5" fmla="*/ 944204 h 1340205"/>
              <a:gd name="connsiteX6" fmla="*/ 714028 w 837674"/>
              <a:gd name="connsiteY6" fmla="*/ 1237245 h 1340205"/>
              <a:gd name="connsiteX7" fmla="*/ 389356 w 837674"/>
              <a:gd name="connsiteY7" fmla="*/ 1336004 h 1340205"/>
              <a:gd name="connsiteX8" fmla="*/ 190979 w 837674"/>
              <a:gd name="connsiteY8" fmla="*/ 1118242 h 1340205"/>
              <a:gd name="connsiteX9" fmla="*/ 98690 w 837674"/>
              <a:gd name="connsiteY9" fmla="*/ 554535 h 1340205"/>
              <a:gd name="connsiteX10" fmla="*/ 9264 w 837674"/>
              <a:gd name="connsiteY10" fmla="*/ 561036 h 1340205"/>
              <a:gd name="connsiteX0" fmla="*/ 9264 w 837674"/>
              <a:gd name="connsiteY0" fmla="*/ 563179 h 1342348"/>
              <a:gd name="connsiteX1" fmla="*/ 85739 w 837674"/>
              <a:gd name="connsiteY1" fmla="*/ 434698 h 1342348"/>
              <a:gd name="connsiteX2" fmla="*/ 131895 w 837674"/>
              <a:gd name="connsiteY2" fmla="*/ 144713 h 1342348"/>
              <a:gd name="connsiteX3" fmla="*/ 377737 w 837674"/>
              <a:gd name="connsiteY3" fmla="*/ 2167 h 1342348"/>
              <a:gd name="connsiteX4" fmla="*/ 719990 w 837674"/>
              <a:gd name="connsiteY4" fmla="*/ 153741 h 1342348"/>
              <a:gd name="connsiteX5" fmla="*/ 837657 w 837674"/>
              <a:gd name="connsiteY5" fmla="*/ 946347 h 1342348"/>
              <a:gd name="connsiteX6" fmla="*/ 714028 w 837674"/>
              <a:gd name="connsiteY6" fmla="*/ 1239388 h 1342348"/>
              <a:gd name="connsiteX7" fmla="*/ 389356 w 837674"/>
              <a:gd name="connsiteY7" fmla="*/ 1338147 h 1342348"/>
              <a:gd name="connsiteX8" fmla="*/ 190979 w 837674"/>
              <a:gd name="connsiteY8" fmla="*/ 1120385 h 1342348"/>
              <a:gd name="connsiteX9" fmla="*/ 98690 w 837674"/>
              <a:gd name="connsiteY9" fmla="*/ 556678 h 1342348"/>
              <a:gd name="connsiteX10" fmla="*/ 9264 w 837674"/>
              <a:gd name="connsiteY10" fmla="*/ 563179 h 1342348"/>
              <a:gd name="connsiteX0" fmla="*/ 9264 w 837674"/>
              <a:gd name="connsiteY0" fmla="*/ 561106 h 1340275"/>
              <a:gd name="connsiteX1" fmla="*/ 85739 w 837674"/>
              <a:gd name="connsiteY1" fmla="*/ 432625 h 1340275"/>
              <a:gd name="connsiteX2" fmla="*/ 138784 w 837674"/>
              <a:gd name="connsiteY2" fmla="*/ 134289 h 1340275"/>
              <a:gd name="connsiteX3" fmla="*/ 377737 w 837674"/>
              <a:gd name="connsiteY3" fmla="*/ 94 h 1340275"/>
              <a:gd name="connsiteX4" fmla="*/ 719990 w 837674"/>
              <a:gd name="connsiteY4" fmla="*/ 151668 h 1340275"/>
              <a:gd name="connsiteX5" fmla="*/ 837657 w 837674"/>
              <a:gd name="connsiteY5" fmla="*/ 944274 h 1340275"/>
              <a:gd name="connsiteX6" fmla="*/ 714028 w 837674"/>
              <a:gd name="connsiteY6" fmla="*/ 1237315 h 1340275"/>
              <a:gd name="connsiteX7" fmla="*/ 389356 w 837674"/>
              <a:gd name="connsiteY7" fmla="*/ 1336074 h 1340275"/>
              <a:gd name="connsiteX8" fmla="*/ 190979 w 837674"/>
              <a:gd name="connsiteY8" fmla="*/ 1118312 h 1340275"/>
              <a:gd name="connsiteX9" fmla="*/ 98690 w 837674"/>
              <a:gd name="connsiteY9" fmla="*/ 554605 h 1340275"/>
              <a:gd name="connsiteX10" fmla="*/ 9264 w 837674"/>
              <a:gd name="connsiteY10" fmla="*/ 561106 h 1340275"/>
              <a:gd name="connsiteX0" fmla="*/ 9264 w 837674"/>
              <a:gd name="connsiteY0" fmla="*/ 561059 h 1340228"/>
              <a:gd name="connsiteX1" fmla="*/ 85739 w 837674"/>
              <a:gd name="connsiteY1" fmla="*/ 432578 h 1340228"/>
              <a:gd name="connsiteX2" fmla="*/ 142573 w 837674"/>
              <a:gd name="connsiteY2" fmla="*/ 139038 h 1340228"/>
              <a:gd name="connsiteX3" fmla="*/ 377737 w 837674"/>
              <a:gd name="connsiteY3" fmla="*/ 47 h 1340228"/>
              <a:gd name="connsiteX4" fmla="*/ 719990 w 837674"/>
              <a:gd name="connsiteY4" fmla="*/ 151621 h 1340228"/>
              <a:gd name="connsiteX5" fmla="*/ 837657 w 837674"/>
              <a:gd name="connsiteY5" fmla="*/ 944227 h 1340228"/>
              <a:gd name="connsiteX6" fmla="*/ 714028 w 837674"/>
              <a:gd name="connsiteY6" fmla="*/ 1237268 h 1340228"/>
              <a:gd name="connsiteX7" fmla="*/ 389356 w 837674"/>
              <a:gd name="connsiteY7" fmla="*/ 1336027 h 1340228"/>
              <a:gd name="connsiteX8" fmla="*/ 190979 w 837674"/>
              <a:gd name="connsiteY8" fmla="*/ 1118265 h 1340228"/>
              <a:gd name="connsiteX9" fmla="*/ 98690 w 837674"/>
              <a:gd name="connsiteY9" fmla="*/ 554558 h 1340228"/>
              <a:gd name="connsiteX10" fmla="*/ 9264 w 837674"/>
              <a:gd name="connsiteY10" fmla="*/ 561059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674" h="1340228">
                <a:moveTo>
                  <a:pt x="9264" y="561059"/>
                </a:moveTo>
                <a:cubicBezTo>
                  <a:pt x="-23312" y="593730"/>
                  <a:pt x="36711" y="472787"/>
                  <a:pt x="85739" y="432578"/>
                </a:cubicBezTo>
                <a:cubicBezTo>
                  <a:pt x="80658" y="362847"/>
                  <a:pt x="93907" y="211126"/>
                  <a:pt x="142573" y="139038"/>
                </a:cubicBezTo>
                <a:cubicBezTo>
                  <a:pt x="191239" y="66950"/>
                  <a:pt x="281501" y="-2050"/>
                  <a:pt x="377737" y="47"/>
                </a:cubicBezTo>
                <a:cubicBezTo>
                  <a:pt x="473973" y="2144"/>
                  <a:pt x="643337" y="-5742"/>
                  <a:pt x="719990" y="151621"/>
                </a:cubicBezTo>
                <a:cubicBezTo>
                  <a:pt x="796643" y="308984"/>
                  <a:pt x="838651" y="763286"/>
                  <a:pt x="837657" y="944227"/>
                </a:cubicBezTo>
                <a:cubicBezTo>
                  <a:pt x="836663" y="1125168"/>
                  <a:pt x="788745" y="1171968"/>
                  <a:pt x="714028" y="1237268"/>
                </a:cubicBezTo>
                <a:cubicBezTo>
                  <a:pt x="639311" y="1302568"/>
                  <a:pt x="476531" y="1355861"/>
                  <a:pt x="389356" y="1336027"/>
                </a:cubicBezTo>
                <a:cubicBezTo>
                  <a:pt x="302181" y="1316193"/>
                  <a:pt x="230371" y="1224871"/>
                  <a:pt x="190979" y="1118265"/>
                </a:cubicBezTo>
                <a:cubicBezTo>
                  <a:pt x="91511" y="819657"/>
                  <a:pt x="131486" y="610119"/>
                  <a:pt x="98690" y="554558"/>
                </a:cubicBezTo>
                <a:cubicBezTo>
                  <a:pt x="61556" y="528899"/>
                  <a:pt x="20789" y="549629"/>
                  <a:pt x="9264" y="561059"/>
                </a:cubicBezTo>
                <a:close/>
              </a:path>
            </a:pathLst>
          </a:custGeom>
          <a:noFill/>
          <a:ln w="19050" cap="flat">
            <a:solidFill>
              <a:schemeClr val="tx1"/>
            </a:solidFill>
            <a:prstDash val="solid"/>
            <a:miter/>
          </a:ln>
        </p:spPr>
        <p:txBody>
          <a:bodyPr rtlCol="0" anchor="ctr"/>
          <a:lstStyle/>
          <a:p>
            <a:endParaRPr lang="en-US">
              <a:ln>
                <a:solidFill>
                  <a:srgbClr val="000000"/>
                </a:solidFill>
              </a:ln>
              <a:solidFill>
                <a:srgbClr val="000000"/>
              </a:solidFill>
            </a:endParaRPr>
          </a:p>
        </p:txBody>
      </p:sp>
    </p:spTree>
    <p:extLst>
      <p:ext uri="{BB962C8B-B14F-4D97-AF65-F5344CB8AC3E}">
        <p14:creationId xmlns:p14="http://schemas.microsoft.com/office/powerpoint/2010/main" val="161622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9341ED-BF38-4E3A-B9B9-ABE4E5ADCF31}"/>
              </a:ext>
            </a:extLst>
          </p:cNvPr>
          <p:cNvSpPr>
            <a:spLocks noGrp="1"/>
          </p:cNvSpPr>
          <p:nvPr>
            <p:ph type="title"/>
          </p:nvPr>
        </p:nvSpPr>
        <p:spPr>
          <a:xfrm>
            <a:off x="481013" y="3752849"/>
            <a:ext cx="3290887" cy="2452687"/>
          </a:xfrm>
        </p:spPr>
        <p:txBody>
          <a:bodyPr anchor="ctr">
            <a:normAutofit/>
          </a:bodyPr>
          <a:lstStyle/>
          <a:p>
            <a:r>
              <a:rPr lang="en-GB" sz="3600" dirty="0">
                <a:effectLst/>
                <a:latin typeface="Sitka Heading" panose="02000505000000020004" pitchFamily="2" charset="0"/>
                <a:ea typeface="Sitka Heading" panose="02000505000000020004" pitchFamily="2" charset="0"/>
                <a:cs typeface="Sitka Heading" panose="02000505000000020004" pitchFamily="2" charset="0"/>
              </a:rPr>
              <a:t>Contact with the teachers</a:t>
            </a:r>
            <a:endParaRPr lang="hu-HU" sz="3600" dirty="0"/>
          </a:p>
        </p:txBody>
      </p:sp>
      <p:pic>
        <p:nvPicPr>
          <p:cNvPr id="4" name="Kép 3">
            <a:extLst>
              <a:ext uri="{FF2B5EF4-FFF2-40B4-BE49-F238E27FC236}">
                <a16:creationId xmlns:a16="http://schemas.microsoft.com/office/drawing/2014/main" id="{36F7A033-69DE-4758-BE43-9A30CD775A09}"/>
              </a:ext>
            </a:extLst>
          </p:cNvPr>
          <p:cNvPicPr>
            <a:picLocks noChangeAspect="1"/>
          </p:cNvPicPr>
          <p:nvPr/>
        </p:nvPicPr>
        <p:blipFill rotWithShape="1">
          <a:blip r:embed="rId2"/>
          <a:srcRect t="26626" b="2743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artalom helye 2">
            <a:extLst>
              <a:ext uri="{FF2B5EF4-FFF2-40B4-BE49-F238E27FC236}">
                <a16:creationId xmlns:a16="http://schemas.microsoft.com/office/drawing/2014/main" id="{72ACA8E1-812B-4117-90C4-B9A0C9E33D6A}"/>
              </a:ext>
            </a:extLst>
          </p:cNvPr>
          <p:cNvSpPr>
            <a:spLocks noGrp="1"/>
          </p:cNvSpPr>
          <p:nvPr>
            <p:ph idx="1"/>
          </p:nvPr>
        </p:nvSpPr>
        <p:spPr>
          <a:xfrm>
            <a:off x="3419475" y="3752850"/>
            <a:ext cx="8629649" cy="2952750"/>
          </a:xfrm>
        </p:spPr>
        <p:txBody>
          <a:bodyPr anchor="ctr">
            <a:noAutofit/>
          </a:bodyPr>
          <a:lstStyle/>
          <a:p>
            <a:pPr marL="342900" lvl="0" indent="-342900">
              <a:spcAft>
                <a:spcPts val="800"/>
              </a:spcAft>
              <a:buFont typeface="Symbol" panose="05050102010706020507" pitchFamily="18" charset="2"/>
              <a:buChar char=""/>
            </a:pPr>
            <a:r>
              <a:rPr lang="en-GB" sz="2000" dirty="0">
                <a:effectLst/>
                <a:ea typeface="Sitka Heading" panose="02000505000000020004" pitchFamily="2" charset="0"/>
                <a:cs typeface="Sitka Heading" panose="02000505000000020004" pitchFamily="2" charset="0"/>
              </a:rPr>
              <a:t>Contact with the teachers was constant through emails. </a:t>
            </a:r>
            <a:endParaRPr lang="hu-HU" sz="2000" dirty="0">
              <a:effectLst/>
              <a:ea typeface="Sitka Heading" panose="02000505000000020004" pitchFamily="2" charset="0"/>
              <a:cs typeface="Sitka Heading" panose="02000505000000020004" pitchFamily="2" charset="0"/>
            </a:endParaRPr>
          </a:p>
          <a:p>
            <a:pPr marL="342900" lvl="0" indent="-342900">
              <a:spcAft>
                <a:spcPts val="800"/>
              </a:spcAft>
              <a:buFont typeface="Symbol" panose="05050102010706020507" pitchFamily="18" charset="2"/>
              <a:buChar char=""/>
            </a:pPr>
            <a:r>
              <a:rPr lang="hu-HU" sz="2000" dirty="0">
                <a:ea typeface="Sitka Heading" panose="02000505000000020004" pitchFamily="2" charset="0"/>
                <a:cs typeface="Sitka Heading" panose="02000505000000020004" pitchFamily="2" charset="0"/>
              </a:rPr>
              <a:t>W</a:t>
            </a:r>
            <a:r>
              <a:rPr lang="en-GB" sz="2000" dirty="0">
                <a:effectLst/>
                <a:ea typeface="Sitka Heading" panose="02000505000000020004" pitchFamily="2" charset="0"/>
                <a:cs typeface="Sitka Heading" panose="02000505000000020004" pitchFamily="2" charset="0"/>
              </a:rPr>
              <a:t>e created the </a:t>
            </a:r>
            <a:r>
              <a:rPr lang="en-GB" sz="2000" u="sng" dirty="0">
                <a:effectLst/>
                <a:ea typeface="Sitka Heading" panose="02000505000000020004" pitchFamily="2" charset="0"/>
                <a:cs typeface="Sitka Heading" panose="02000505000000020004" pitchFamily="2" charset="0"/>
                <a:hlinkClick r:id="rId3"/>
              </a:rPr>
              <a:t>prometompecs@gmail.com</a:t>
            </a:r>
            <a:r>
              <a:rPr lang="en-GB" sz="2000" dirty="0">
                <a:effectLst/>
                <a:ea typeface="Sitka Heading" panose="02000505000000020004" pitchFamily="2" charset="0"/>
                <a:cs typeface="Sitka Heading" panose="02000505000000020004" pitchFamily="2" charset="0"/>
              </a:rPr>
              <a:t> address where teachers could contact us and we could send them additional materials or further news. </a:t>
            </a:r>
            <a:endParaRPr lang="hu-HU" sz="2000" dirty="0">
              <a:effectLst/>
              <a:ea typeface="Sitka Heading" panose="02000505000000020004" pitchFamily="2" charset="0"/>
              <a:cs typeface="Sitka Heading" panose="02000505000000020004" pitchFamily="2" charset="0"/>
            </a:endParaRPr>
          </a:p>
          <a:p>
            <a:pPr marL="342900" lvl="0" indent="-342900">
              <a:spcAft>
                <a:spcPts val="800"/>
              </a:spcAft>
              <a:buFont typeface="Symbol" panose="05050102010706020507" pitchFamily="18" charset="2"/>
              <a:buChar char=""/>
            </a:pPr>
            <a:r>
              <a:rPr lang="en-GB" sz="2000" dirty="0">
                <a:effectLst/>
                <a:ea typeface="Sitka Heading" panose="02000505000000020004" pitchFamily="2" charset="0"/>
                <a:cs typeface="Sitka Heading" panose="02000505000000020004" pitchFamily="2" charset="0"/>
              </a:rPr>
              <a:t>We also had a Google Drive</a:t>
            </a:r>
            <a:r>
              <a:rPr lang="hu-HU" sz="2000" dirty="0">
                <a:effectLst/>
                <a:ea typeface="Sitka Heading" panose="02000505000000020004" pitchFamily="2" charset="0"/>
                <a:cs typeface="Sitka Heading" panose="02000505000000020004" pitchFamily="2" charset="0"/>
              </a:rPr>
              <a:t> </a:t>
            </a:r>
            <a:r>
              <a:rPr lang="en-GB" sz="2000" dirty="0">
                <a:effectLst/>
                <a:ea typeface="Sitka Heading" panose="02000505000000020004" pitchFamily="2" charset="0"/>
                <a:cs typeface="Sitka Heading" panose="02000505000000020004" pitchFamily="2" charset="0"/>
              </a:rPr>
              <a:t>where all the teaching materials and the electronic version of the individual test as well as the recorded presentations were uploaded</a:t>
            </a:r>
            <a:endParaRPr lang="hu-HU" sz="2000" dirty="0">
              <a:effectLst/>
              <a:ea typeface="Sitka Heading" panose="02000505000000020004" pitchFamily="2" charset="0"/>
              <a:cs typeface="Sitka Heading" panose="02000505000000020004" pitchFamily="2" charset="0"/>
            </a:endParaRPr>
          </a:p>
          <a:p>
            <a:pPr marL="342900" lvl="0" indent="-342900">
              <a:spcAft>
                <a:spcPts val="800"/>
              </a:spcAft>
              <a:buFont typeface="Symbol" panose="05050102010706020507" pitchFamily="18" charset="2"/>
              <a:buChar char=""/>
            </a:pPr>
            <a:r>
              <a:rPr lang="en-GB" sz="2000" dirty="0" err="1">
                <a:effectLst/>
                <a:ea typeface="Sitka Heading" panose="02000505000000020004" pitchFamily="2" charset="0"/>
                <a:cs typeface="Sitka Heading" panose="02000505000000020004" pitchFamily="2" charset="0"/>
              </a:rPr>
              <a:t>András</a:t>
            </a:r>
            <a:r>
              <a:rPr lang="en-GB" sz="2000" dirty="0">
                <a:effectLst/>
                <a:ea typeface="Sitka Heading" panose="02000505000000020004" pitchFamily="2" charset="0"/>
                <a:cs typeface="Sitka Heading" panose="02000505000000020004" pitchFamily="2" charset="0"/>
              </a:rPr>
              <a:t> </a:t>
            </a:r>
            <a:r>
              <a:rPr lang="en-GB" sz="2000" dirty="0" err="1">
                <a:effectLst/>
                <a:ea typeface="Sitka Heading" panose="02000505000000020004" pitchFamily="2" charset="0"/>
                <a:cs typeface="Sitka Heading" panose="02000505000000020004" pitchFamily="2" charset="0"/>
              </a:rPr>
              <a:t>Hegedüs</a:t>
            </a:r>
            <a:r>
              <a:rPr lang="hu-HU" sz="2000" dirty="0">
                <a:ea typeface="Sitka Heading" panose="02000505000000020004" pitchFamily="2" charset="0"/>
                <a:cs typeface="Sitka Heading" panose="02000505000000020004" pitchFamily="2" charset="0"/>
              </a:rPr>
              <a:t> </a:t>
            </a:r>
            <a:r>
              <a:rPr lang="en-GB" sz="2000" dirty="0">
                <a:effectLst/>
                <a:ea typeface="Sitka Heading" panose="02000505000000020004" pitchFamily="2" charset="0"/>
                <a:cs typeface="Sitka Heading" panose="02000505000000020004" pitchFamily="2" charset="0"/>
              </a:rPr>
              <a:t>was responsible for the contact with the teachers, uploading the materials for the Google Drive</a:t>
            </a:r>
            <a:endParaRPr lang="hu-HU" sz="2000" dirty="0"/>
          </a:p>
        </p:txBody>
      </p:sp>
    </p:spTree>
    <p:extLst>
      <p:ext uri="{BB962C8B-B14F-4D97-AF65-F5344CB8AC3E}">
        <p14:creationId xmlns:p14="http://schemas.microsoft.com/office/powerpoint/2010/main" val="385913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436EFF3F-BBF8-45AD-BA2D-C2BB9B0335D1}"/>
              </a:ext>
            </a:extLst>
          </p:cNvPr>
          <p:cNvPicPr>
            <a:picLocks noChangeAspect="1"/>
          </p:cNvPicPr>
          <p:nvPr/>
        </p:nvPicPr>
        <p:blipFill rotWithShape="1">
          <a:blip r:embed="rId2"/>
          <a:srcRect l="10926" r="22393"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artalom helye 2">
            <a:extLst>
              <a:ext uri="{FF2B5EF4-FFF2-40B4-BE49-F238E27FC236}">
                <a16:creationId xmlns:a16="http://schemas.microsoft.com/office/drawing/2014/main" id="{CCA3FC6B-4D37-4AF7-AD04-5CA37E67B922}"/>
              </a:ext>
            </a:extLst>
          </p:cNvPr>
          <p:cNvSpPr>
            <a:spLocks noGrp="1"/>
          </p:cNvSpPr>
          <p:nvPr>
            <p:ph idx="1"/>
          </p:nvPr>
        </p:nvSpPr>
        <p:spPr>
          <a:xfrm>
            <a:off x="6417734" y="447675"/>
            <a:ext cx="5291663" cy="6267449"/>
          </a:xfrm>
        </p:spPr>
        <p:txBody>
          <a:bodyPr>
            <a:noAutofit/>
          </a:bodyPr>
          <a:lstStyle/>
          <a:p>
            <a:r>
              <a:rPr lang="hu-HU" sz="2200" dirty="0" err="1"/>
              <a:t>Training</a:t>
            </a:r>
            <a:r>
              <a:rPr lang="hu-HU" sz="2200" dirty="0"/>
              <a:t> </a:t>
            </a:r>
            <a:r>
              <a:rPr lang="hu-HU" sz="2200" dirty="0" err="1"/>
              <a:t>done</a:t>
            </a:r>
            <a:r>
              <a:rPr lang="hu-HU" sz="2200" dirty="0">
                <a:sym typeface="Wingdings" panose="05000000000000000000" pitchFamily="2" charset="2"/>
              </a:rPr>
              <a:t></a:t>
            </a:r>
            <a:endParaRPr lang="hu-HU" sz="2200" dirty="0"/>
          </a:p>
          <a:p>
            <a:r>
              <a:rPr lang="hu-HU" sz="2200" dirty="0" err="1"/>
              <a:t>Plenty</a:t>
            </a:r>
            <a:r>
              <a:rPr lang="hu-HU" sz="2200" dirty="0"/>
              <a:t> of </a:t>
            </a:r>
            <a:r>
              <a:rPr lang="hu-HU" sz="2200" dirty="0" err="1"/>
              <a:t>filled</a:t>
            </a:r>
            <a:r>
              <a:rPr lang="hu-HU" sz="2200" dirty="0"/>
              <a:t> </a:t>
            </a:r>
            <a:r>
              <a:rPr lang="hu-HU" sz="2200" dirty="0" err="1"/>
              <a:t>tests</a:t>
            </a:r>
            <a:r>
              <a:rPr lang="hu-HU" sz="2200" dirty="0"/>
              <a:t>  </a:t>
            </a:r>
            <a:r>
              <a:rPr lang="hu-HU" sz="2200" dirty="0">
                <a:sym typeface="Wingdings" panose="05000000000000000000" pitchFamily="2" charset="2"/>
              </a:rPr>
              <a:t></a:t>
            </a:r>
            <a:endParaRPr lang="hu-HU" sz="2200" dirty="0"/>
          </a:p>
          <a:p>
            <a:r>
              <a:rPr lang="hu-HU" sz="2200" dirty="0" err="1"/>
              <a:t>Intervention</a:t>
            </a:r>
            <a:r>
              <a:rPr lang="hu-HU" sz="2200" dirty="0"/>
              <a:t> </a:t>
            </a:r>
            <a:r>
              <a:rPr lang="hu-HU" sz="2200" dirty="0" err="1"/>
              <a:t>done</a:t>
            </a:r>
            <a:r>
              <a:rPr lang="hu-HU" sz="2200" dirty="0"/>
              <a:t> </a:t>
            </a:r>
            <a:r>
              <a:rPr lang="hu-HU" sz="2200" dirty="0">
                <a:sym typeface="Wingdings" panose="05000000000000000000" pitchFamily="2" charset="2"/>
              </a:rPr>
              <a:t></a:t>
            </a:r>
            <a:endParaRPr lang="hu-HU" sz="2200" dirty="0"/>
          </a:p>
          <a:p>
            <a:r>
              <a:rPr lang="en-US" sz="2200" dirty="0"/>
              <a:t>The aims of the project were not completely fulfilled in</a:t>
            </a:r>
            <a:r>
              <a:rPr lang="hu-HU" sz="2200" dirty="0"/>
              <a:t> </a:t>
            </a:r>
            <a:r>
              <a:rPr lang="hu-HU" sz="2200" dirty="0" err="1"/>
              <a:t>some</a:t>
            </a:r>
            <a:r>
              <a:rPr lang="en-US" sz="2200" dirty="0"/>
              <a:t> </a:t>
            </a:r>
            <a:r>
              <a:rPr lang="hu-HU" sz="2200" dirty="0" err="1" smtClean="0"/>
              <a:t>aspect</a:t>
            </a:r>
            <a:r>
              <a:rPr lang="en-US" sz="2200" dirty="0" smtClean="0"/>
              <a:t>s</a:t>
            </a:r>
            <a:r>
              <a:rPr lang="hu-HU" sz="2200" dirty="0"/>
              <a:t>:</a:t>
            </a:r>
            <a:endParaRPr lang="en-US" sz="2200" dirty="0"/>
          </a:p>
          <a:p>
            <a:pPr lvl="1"/>
            <a:r>
              <a:rPr lang="en-US" sz="2200" dirty="0"/>
              <a:t>The period of time for the whole </a:t>
            </a:r>
            <a:r>
              <a:rPr lang="en-US" sz="2200" dirty="0">
                <a:solidFill>
                  <a:srgbClr val="FF0000"/>
                </a:solidFill>
              </a:rPr>
              <a:t>training</a:t>
            </a:r>
            <a:r>
              <a:rPr lang="hu-HU" sz="2200" dirty="0">
                <a:solidFill>
                  <a:srgbClr val="FF0000"/>
                </a:solidFill>
              </a:rPr>
              <a:t> and </a:t>
            </a:r>
            <a:r>
              <a:rPr lang="hu-HU" sz="2200" dirty="0" err="1">
                <a:solidFill>
                  <a:srgbClr val="FF0000"/>
                </a:solidFill>
              </a:rPr>
              <a:t>the</a:t>
            </a:r>
            <a:r>
              <a:rPr lang="hu-HU" sz="2200" dirty="0">
                <a:solidFill>
                  <a:srgbClr val="FF0000"/>
                </a:solidFill>
              </a:rPr>
              <a:t> </a:t>
            </a:r>
            <a:r>
              <a:rPr lang="hu-HU" sz="2200" dirty="0" err="1">
                <a:solidFill>
                  <a:srgbClr val="FF0000"/>
                </a:solidFill>
              </a:rPr>
              <a:t>intervention</a:t>
            </a:r>
            <a:r>
              <a:rPr lang="hu-HU" sz="2200" dirty="0">
                <a:solidFill>
                  <a:srgbClr val="FF0000"/>
                </a:solidFill>
              </a:rPr>
              <a:t> </a:t>
            </a:r>
            <a:r>
              <a:rPr lang="hu-HU" sz="2200" dirty="0" err="1"/>
              <a:t>was</a:t>
            </a:r>
            <a:r>
              <a:rPr lang="hu-HU" sz="2200" dirty="0"/>
              <a:t> </a:t>
            </a:r>
            <a:r>
              <a:rPr lang="hu-HU" sz="2200" dirty="0" err="1"/>
              <a:t>too</a:t>
            </a:r>
            <a:r>
              <a:rPr lang="hu-HU" sz="2200" dirty="0"/>
              <a:t> </a:t>
            </a:r>
            <a:r>
              <a:rPr lang="hu-HU" sz="2200" dirty="0" err="1"/>
              <a:t>short</a:t>
            </a:r>
            <a:r>
              <a:rPr lang="hu-HU" sz="2200" dirty="0"/>
              <a:t> </a:t>
            </a:r>
            <a:r>
              <a:rPr lang="en-US" sz="2200" dirty="0"/>
              <a:t> (we started in the middle of March, had a week break at Easter and needed to finish by May because of the near end of the schoolyear) </a:t>
            </a:r>
            <a:endParaRPr lang="hu-HU" sz="2200" dirty="0"/>
          </a:p>
          <a:p>
            <a:pPr lvl="1"/>
            <a:r>
              <a:rPr lang="hu-HU" sz="2200" dirty="0" err="1">
                <a:solidFill>
                  <a:srgbClr val="FF0000"/>
                </a:solidFill>
              </a:rPr>
              <a:t>Pre</a:t>
            </a:r>
            <a:r>
              <a:rPr lang="hu-HU" sz="2200" dirty="0">
                <a:solidFill>
                  <a:srgbClr val="FF0000"/>
                </a:solidFill>
              </a:rPr>
              <a:t>-testing</a:t>
            </a:r>
            <a:r>
              <a:rPr lang="hu-HU" sz="2200" dirty="0"/>
              <a:t> – </a:t>
            </a:r>
            <a:r>
              <a:rPr lang="hu-HU" sz="2200" dirty="0" err="1"/>
              <a:t>we</a:t>
            </a:r>
            <a:r>
              <a:rPr lang="hu-HU" sz="2200" dirty="0"/>
              <a:t> had no </a:t>
            </a:r>
            <a:r>
              <a:rPr lang="hu-HU" sz="2200" dirty="0" err="1"/>
              <a:t>time</a:t>
            </a:r>
            <a:endParaRPr lang="hu-HU" sz="2200" dirty="0"/>
          </a:p>
          <a:p>
            <a:pPr lvl="1"/>
            <a:r>
              <a:rPr lang="en-US" sz="2200" dirty="0">
                <a:solidFill>
                  <a:srgbClr val="FF0000"/>
                </a:solidFill>
              </a:rPr>
              <a:t>‘Activities’</a:t>
            </a:r>
            <a:r>
              <a:rPr lang="hu-HU" sz="2200" dirty="0">
                <a:solidFill>
                  <a:srgbClr val="FF0000"/>
                </a:solidFill>
              </a:rPr>
              <a:t> </a:t>
            </a:r>
            <a:r>
              <a:rPr lang="hu-HU" sz="2200" dirty="0" err="1">
                <a:solidFill>
                  <a:srgbClr val="FF0000"/>
                </a:solidFill>
              </a:rPr>
              <a:t>to</a:t>
            </a:r>
            <a:r>
              <a:rPr lang="hu-HU" sz="2200" dirty="0">
                <a:solidFill>
                  <a:srgbClr val="FF0000"/>
                </a:solidFill>
              </a:rPr>
              <a:t> be </a:t>
            </a:r>
            <a:r>
              <a:rPr lang="hu-HU" sz="2200" dirty="0" err="1">
                <a:solidFill>
                  <a:srgbClr val="FF0000"/>
                </a:solidFill>
              </a:rPr>
              <a:t>shared</a:t>
            </a:r>
            <a:r>
              <a:rPr lang="hu-HU" sz="2200" dirty="0">
                <a:solidFill>
                  <a:srgbClr val="FF0000"/>
                </a:solidFill>
              </a:rPr>
              <a:t>: </a:t>
            </a:r>
            <a:r>
              <a:rPr lang="en-US" sz="2200" dirty="0"/>
              <a:t> Only a few teachers shared some, from which 2 activities were found relevant to the project. </a:t>
            </a:r>
          </a:p>
          <a:p>
            <a:pPr lvl="1"/>
            <a:r>
              <a:rPr lang="en-US" sz="2200" dirty="0">
                <a:solidFill>
                  <a:srgbClr val="FF0000"/>
                </a:solidFill>
              </a:rPr>
              <a:t>Post </a:t>
            </a:r>
            <a:r>
              <a:rPr lang="en-US" sz="2200" dirty="0" smtClean="0">
                <a:solidFill>
                  <a:srgbClr val="FF0000"/>
                </a:solidFill>
              </a:rPr>
              <a:t>testing</a:t>
            </a:r>
            <a:r>
              <a:rPr lang="hu-HU" sz="2200" dirty="0" smtClean="0">
                <a:solidFill>
                  <a:srgbClr val="FF0000"/>
                </a:solidFill>
              </a:rPr>
              <a:t>: </a:t>
            </a:r>
            <a:r>
              <a:rPr lang="en-US" sz="2200" dirty="0" smtClean="0"/>
              <a:t>Only </a:t>
            </a:r>
            <a:r>
              <a:rPr lang="en-US" sz="2200" dirty="0"/>
              <a:t>some of the teachers did it.</a:t>
            </a:r>
          </a:p>
        </p:txBody>
      </p:sp>
    </p:spTree>
    <p:extLst>
      <p:ext uri="{BB962C8B-B14F-4D97-AF65-F5344CB8AC3E}">
        <p14:creationId xmlns:p14="http://schemas.microsoft.com/office/powerpoint/2010/main" val="180121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9EE5D1-8976-47B4-A111-3237CA26AF5E}"/>
              </a:ext>
            </a:extLst>
          </p:cNvPr>
          <p:cNvSpPr>
            <a:spLocks noGrp="1"/>
          </p:cNvSpPr>
          <p:nvPr>
            <p:ph type="title"/>
          </p:nvPr>
        </p:nvSpPr>
        <p:spPr>
          <a:xfrm>
            <a:off x="481013" y="3752849"/>
            <a:ext cx="3290887" cy="2452687"/>
          </a:xfrm>
        </p:spPr>
        <p:txBody>
          <a:bodyPr anchor="ctr">
            <a:normAutofit/>
          </a:bodyPr>
          <a:lstStyle/>
          <a:p>
            <a:r>
              <a:rPr lang="hu-HU" sz="3600"/>
              <a:t>Problem: high drop-out rate</a:t>
            </a:r>
          </a:p>
        </p:txBody>
      </p:sp>
      <p:pic>
        <p:nvPicPr>
          <p:cNvPr id="4" name="Kép 3">
            <a:extLst>
              <a:ext uri="{FF2B5EF4-FFF2-40B4-BE49-F238E27FC236}">
                <a16:creationId xmlns:a16="http://schemas.microsoft.com/office/drawing/2014/main" id="{75E211DC-08B1-49F2-8E52-2314A6B8BB1A}"/>
              </a:ext>
            </a:extLst>
          </p:cNvPr>
          <p:cNvPicPr>
            <a:picLocks noChangeAspect="1"/>
          </p:cNvPicPr>
          <p:nvPr/>
        </p:nvPicPr>
        <p:blipFill rotWithShape="1">
          <a:blip r:embed="rId2"/>
          <a:srcRect t="31189" b="221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artalom helye 2">
            <a:extLst>
              <a:ext uri="{FF2B5EF4-FFF2-40B4-BE49-F238E27FC236}">
                <a16:creationId xmlns:a16="http://schemas.microsoft.com/office/drawing/2014/main" id="{9D771171-9804-493C-98FC-D269555B918D}"/>
              </a:ext>
            </a:extLst>
          </p:cNvPr>
          <p:cNvSpPr>
            <a:spLocks noGrp="1"/>
          </p:cNvSpPr>
          <p:nvPr>
            <p:ph idx="1"/>
          </p:nvPr>
        </p:nvSpPr>
        <p:spPr>
          <a:xfrm>
            <a:off x="4223982" y="3752850"/>
            <a:ext cx="7485413" cy="2452687"/>
          </a:xfrm>
        </p:spPr>
        <p:txBody>
          <a:bodyPr anchor="ctr">
            <a:normAutofit/>
          </a:bodyPr>
          <a:lstStyle/>
          <a:p>
            <a:pPr marL="0" lvl="0" indent="0">
              <a:buNone/>
            </a:pPr>
            <a:r>
              <a:rPr lang="hu-HU" sz="1800">
                <a:latin typeface="Sitka Heading" panose="02000505000000020004" pitchFamily="2" charset="0"/>
                <a:ea typeface="Sitka Heading" panose="02000505000000020004" pitchFamily="2" charset="0"/>
                <a:cs typeface="Sitka Heading" panose="02000505000000020004" pitchFamily="2" charset="0"/>
              </a:rPr>
              <a:t>A</a:t>
            </a:r>
            <a:r>
              <a:rPr lang="en-GB" sz="1800">
                <a:effectLst/>
                <a:latin typeface="Sitka Heading" panose="02000505000000020004" pitchFamily="2" charset="0"/>
                <a:ea typeface="Sitka Heading" panose="02000505000000020004" pitchFamily="2" charset="0"/>
                <a:cs typeface="Sitka Heading" panose="02000505000000020004" pitchFamily="2" charset="0"/>
              </a:rPr>
              <a:t>bout 30 teachers withdrew due to various reasons:</a:t>
            </a:r>
            <a:endParaRPr lang="hu-HU" sz="1800">
              <a:effectLst/>
              <a:latin typeface="Calibri" panose="020F0502020204030204" pitchFamily="34" charset="0"/>
              <a:ea typeface="Calibri" panose="020F0502020204030204" pitchFamily="34" charset="0"/>
            </a:endParaRPr>
          </a:p>
          <a:p>
            <a:pPr marL="742950" lvl="1" indent="-285750">
              <a:buFont typeface="+mj-lt"/>
              <a:buAutoNum type="arabicPeriod"/>
            </a:pPr>
            <a:r>
              <a:rPr lang="en-GB" sz="1800">
                <a:effectLst/>
                <a:latin typeface="Sitka Heading" panose="02000505000000020004" pitchFamily="2" charset="0"/>
                <a:ea typeface="Sitka Heading" panose="02000505000000020004" pitchFamily="2" charset="0"/>
                <a:cs typeface="Sitka Heading" panose="02000505000000020004" pitchFamily="2" charset="0"/>
              </a:rPr>
              <a:t>some had emerging family problems which became their priority</a:t>
            </a:r>
            <a:endParaRPr lang="hu-HU" sz="1800">
              <a:effectLst/>
              <a:latin typeface="Calibri" panose="020F0502020204030204" pitchFamily="34" charset="0"/>
              <a:ea typeface="Calibri" panose="020F0502020204030204" pitchFamily="34" charset="0"/>
            </a:endParaRPr>
          </a:p>
          <a:p>
            <a:pPr marL="742950" lvl="1" indent="-285750">
              <a:buFont typeface="+mj-lt"/>
              <a:buAutoNum type="arabicPeriod"/>
            </a:pPr>
            <a:r>
              <a:rPr lang="en-GB" sz="1800">
                <a:effectLst/>
                <a:latin typeface="Sitka Heading" panose="02000505000000020004" pitchFamily="2" charset="0"/>
                <a:ea typeface="Sitka Heading" panose="02000505000000020004" pitchFamily="2" charset="0"/>
                <a:cs typeface="Sitka Heading" panose="02000505000000020004" pitchFamily="2" charset="0"/>
              </a:rPr>
              <a:t>many were overloaded with work and gave up </a:t>
            </a:r>
            <a:endParaRPr lang="hu-HU" sz="1800">
              <a:effectLst/>
              <a:latin typeface="Calibri" panose="020F0502020204030204" pitchFamily="34" charset="0"/>
              <a:ea typeface="Calibri" panose="020F0502020204030204" pitchFamily="34" charset="0"/>
            </a:endParaRPr>
          </a:p>
          <a:p>
            <a:pPr marL="742950" lvl="1" indent="-285750">
              <a:buFont typeface="+mj-lt"/>
              <a:buAutoNum type="arabicPeriod"/>
            </a:pPr>
            <a:r>
              <a:rPr lang="en-GB" sz="1800">
                <a:effectLst/>
                <a:latin typeface="Sitka Heading" panose="02000505000000020004" pitchFamily="2" charset="0"/>
                <a:ea typeface="Sitka Heading" panose="02000505000000020004" pitchFamily="2" charset="0"/>
                <a:cs typeface="Sitka Heading" panose="02000505000000020004" pitchFamily="2" charset="0"/>
              </a:rPr>
              <a:t>some had to leave for weeks due to different reasons (e.g. school excursion, travel abroad, etc.) and finally they gave up</a:t>
            </a:r>
            <a:endParaRPr lang="hu-HU" sz="1800">
              <a:effectLst/>
              <a:latin typeface="Calibri" panose="020F0502020204030204" pitchFamily="34" charset="0"/>
              <a:ea typeface="Calibri" panose="020F0502020204030204" pitchFamily="34" charset="0"/>
            </a:endParaRPr>
          </a:p>
          <a:p>
            <a:pPr marL="742950" lvl="1" indent="-285750">
              <a:buFont typeface="+mj-lt"/>
              <a:buAutoNum type="arabicPeriod"/>
            </a:pPr>
            <a:r>
              <a:rPr lang="en-GB" sz="1800">
                <a:effectLst/>
                <a:latin typeface="Sitka Heading" panose="02000505000000020004" pitchFamily="2" charset="0"/>
                <a:ea typeface="Sitka Heading" panose="02000505000000020004" pitchFamily="2" charset="0"/>
                <a:cs typeface="Sitka Heading" panose="02000505000000020004" pitchFamily="2" charset="0"/>
              </a:rPr>
              <a:t>some found it very difficult to do all the tests and tasks expected (besides their workloads) so they quitted </a:t>
            </a:r>
            <a:endParaRPr lang="hu-HU" sz="1800">
              <a:effectLst/>
              <a:latin typeface="Calibri" panose="020F0502020204030204" pitchFamily="34" charset="0"/>
              <a:ea typeface="Calibri" panose="020F0502020204030204" pitchFamily="34" charset="0"/>
            </a:endParaRPr>
          </a:p>
          <a:p>
            <a:pPr marL="742950" lvl="1" indent="-285750">
              <a:spcAft>
                <a:spcPts val="800"/>
              </a:spcAft>
              <a:buFont typeface="+mj-lt"/>
              <a:buAutoNum type="arabicPeriod"/>
            </a:pPr>
            <a:r>
              <a:rPr lang="en-GB" sz="1800">
                <a:effectLst/>
                <a:latin typeface="Sitka Heading" panose="02000505000000020004" pitchFamily="2" charset="0"/>
                <a:ea typeface="Sitka Heading" panose="02000505000000020004" pitchFamily="2" charset="0"/>
                <a:cs typeface="Sitka Heading" panose="02000505000000020004" pitchFamily="2" charset="0"/>
              </a:rPr>
              <a:t>for some unknown reasons they did not show up after a while.</a:t>
            </a:r>
            <a:endParaRPr lang="hu-HU"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637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F212CF-7305-4CE4-9A49-5CF73DCBC5CF}"/>
              </a:ext>
            </a:extLst>
          </p:cNvPr>
          <p:cNvSpPr>
            <a:spLocks noGrp="1"/>
          </p:cNvSpPr>
          <p:nvPr>
            <p:ph type="title"/>
          </p:nvPr>
        </p:nvSpPr>
        <p:spPr>
          <a:xfrm>
            <a:off x="647704" y="490538"/>
            <a:ext cx="11061694" cy="871538"/>
          </a:xfrm>
        </p:spPr>
        <p:txBody>
          <a:bodyPr anchor="b">
            <a:normAutofit/>
          </a:bodyPr>
          <a:lstStyle/>
          <a:p>
            <a:r>
              <a:rPr lang="hu-HU" sz="4000" dirty="0"/>
              <a:t>The </a:t>
            </a:r>
            <a:r>
              <a:rPr lang="en-US" sz="4000" dirty="0"/>
              <a:t>background of the high</a:t>
            </a:r>
            <a:r>
              <a:rPr lang="hu-HU" sz="4000" dirty="0"/>
              <a:t> </a:t>
            </a:r>
            <a:r>
              <a:rPr lang="hu-HU" sz="4000" dirty="0" err="1"/>
              <a:t>dropout</a:t>
            </a:r>
            <a:r>
              <a:rPr lang="en-US" sz="4000" dirty="0"/>
              <a:t> rate</a:t>
            </a:r>
            <a:endParaRPr lang="hu-HU" sz="4000" dirty="0"/>
          </a:p>
        </p:txBody>
      </p:sp>
      <p:pic>
        <p:nvPicPr>
          <p:cNvPr id="4" name="Kép 3">
            <a:extLst>
              <a:ext uri="{FF2B5EF4-FFF2-40B4-BE49-F238E27FC236}">
                <a16:creationId xmlns:a16="http://schemas.microsoft.com/office/drawing/2014/main" id="{F7056738-D6EC-42E4-9563-FE38E48B84D4}"/>
              </a:ext>
            </a:extLst>
          </p:cNvPr>
          <p:cNvPicPr>
            <a:picLocks noChangeAspect="1"/>
          </p:cNvPicPr>
          <p:nvPr/>
        </p:nvPicPr>
        <p:blipFill rotWithShape="1">
          <a:blip r:embed="rId2"/>
          <a:srcRect l="15168" r="19040" b="2"/>
          <a:stretch/>
        </p:blipFill>
        <p:spPr>
          <a:xfrm>
            <a:off x="647703" y="2571750"/>
            <a:ext cx="3543298" cy="379637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artalom helye 2">
            <a:extLst>
              <a:ext uri="{FF2B5EF4-FFF2-40B4-BE49-F238E27FC236}">
                <a16:creationId xmlns:a16="http://schemas.microsoft.com/office/drawing/2014/main" id="{3DA6BBD5-C7A3-4FDE-B4E9-5AFE903FE25E}"/>
              </a:ext>
            </a:extLst>
          </p:cNvPr>
          <p:cNvSpPr>
            <a:spLocks noGrp="1"/>
          </p:cNvSpPr>
          <p:nvPr>
            <p:ph idx="1"/>
          </p:nvPr>
        </p:nvSpPr>
        <p:spPr>
          <a:xfrm>
            <a:off x="4762500" y="1619250"/>
            <a:ext cx="6946897" cy="4748211"/>
          </a:xfrm>
        </p:spPr>
        <p:txBody>
          <a:bodyPr>
            <a:normAutofit lnSpcReduction="10000"/>
          </a:bodyPr>
          <a:lstStyle/>
          <a:p>
            <a:r>
              <a:rPr lang="hu-HU" sz="2400" dirty="0"/>
              <a:t>T</a:t>
            </a:r>
            <a:r>
              <a:rPr lang="en-US" sz="2400" dirty="0" err="1"/>
              <a:t>eachers</a:t>
            </a:r>
            <a:r>
              <a:rPr lang="en-US" sz="2400" dirty="0"/>
              <a:t> in Hungary have been overloaded and underpaid. </a:t>
            </a:r>
            <a:endParaRPr lang="hu-HU" sz="2400" dirty="0"/>
          </a:p>
          <a:p>
            <a:r>
              <a:rPr lang="en-US" sz="2400" dirty="0"/>
              <a:t>Before and during the period of the training there were harsh teachers’ protests all over Hungary and many teachers left (or were forced to leave) their profession. </a:t>
            </a:r>
            <a:endParaRPr lang="hu-HU" sz="2400" dirty="0"/>
          </a:p>
          <a:p>
            <a:r>
              <a:rPr lang="en-US" sz="2400" dirty="0"/>
              <a:t>The high inflation of the prices resulted in the devaluation of already low salaries. </a:t>
            </a:r>
            <a:endParaRPr lang="hu-HU" sz="2400" dirty="0"/>
          </a:p>
          <a:p>
            <a:r>
              <a:rPr lang="en-US" sz="2400" dirty="0"/>
              <a:t>The government’s communication was offensive with the protesting teachers. </a:t>
            </a:r>
            <a:endParaRPr lang="hu-HU" sz="2400" dirty="0"/>
          </a:p>
          <a:p>
            <a:r>
              <a:rPr lang="en-US" sz="2400" dirty="0"/>
              <a:t>In this situation we could feel lucky to have even a handful of teachers who were willing to involve in a training which entailed extra workload for no payment</a:t>
            </a:r>
            <a:r>
              <a:rPr lang="hu-HU" sz="2400" dirty="0"/>
              <a:t>.</a:t>
            </a:r>
            <a:endParaRPr lang="en-US" sz="2400" dirty="0"/>
          </a:p>
        </p:txBody>
      </p:sp>
    </p:spTree>
    <p:extLst>
      <p:ext uri="{BB962C8B-B14F-4D97-AF65-F5344CB8AC3E}">
        <p14:creationId xmlns:p14="http://schemas.microsoft.com/office/powerpoint/2010/main" val="229555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819C9D8-C8F8-42BE-890C-97DC2F33D924}"/>
              </a:ext>
            </a:extLst>
          </p:cNvPr>
          <p:cNvSpPr>
            <a:spLocks noGrp="1"/>
          </p:cNvSpPr>
          <p:nvPr>
            <p:ph type="title"/>
          </p:nvPr>
        </p:nvSpPr>
        <p:spPr>
          <a:xfrm>
            <a:off x="481013" y="-114301"/>
            <a:ext cx="3290887" cy="2452687"/>
          </a:xfrm>
        </p:spPr>
        <p:txBody>
          <a:bodyPr anchor="ctr">
            <a:normAutofit/>
          </a:bodyPr>
          <a:lstStyle/>
          <a:p>
            <a:r>
              <a:rPr lang="hu-HU" sz="3600" dirty="0" err="1"/>
              <a:t>Risk</a:t>
            </a:r>
            <a:r>
              <a:rPr lang="hu-HU" sz="3600" dirty="0"/>
              <a:t> management</a:t>
            </a:r>
          </a:p>
        </p:txBody>
      </p:sp>
      <p:pic>
        <p:nvPicPr>
          <p:cNvPr id="4" name="Kép 3">
            <a:extLst>
              <a:ext uri="{FF2B5EF4-FFF2-40B4-BE49-F238E27FC236}">
                <a16:creationId xmlns:a16="http://schemas.microsoft.com/office/drawing/2014/main" id="{3A06437F-6207-40D4-B318-7985D6494589}"/>
              </a:ext>
            </a:extLst>
          </p:cNvPr>
          <p:cNvPicPr>
            <a:picLocks noChangeAspect="1"/>
          </p:cNvPicPr>
          <p:nvPr/>
        </p:nvPicPr>
        <p:blipFill rotWithShape="1">
          <a:blip r:embed="rId2"/>
          <a:srcRect t="11462" b="34191"/>
          <a:stretch/>
        </p:blipFill>
        <p:spPr>
          <a:xfrm>
            <a:off x="20" y="0"/>
            <a:ext cx="12191980" cy="384395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artalom helye 2">
            <a:extLst>
              <a:ext uri="{FF2B5EF4-FFF2-40B4-BE49-F238E27FC236}">
                <a16:creationId xmlns:a16="http://schemas.microsoft.com/office/drawing/2014/main" id="{FEAAB141-FC73-42BE-A057-8DB1E1C07471}"/>
              </a:ext>
            </a:extLst>
          </p:cNvPr>
          <p:cNvSpPr>
            <a:spLocks noGrp="1"/>
          </p:cNvSpPr>
          <p:nvPr>
            <p:ph idx="1"/>
          </p:nvPr>
        </p:nvSpPr>
        <p:spPr>
          <a:xfrm>
            <a:off x="371475" y="1790700"/>
            <a:ext cx="11337921" cy="4933950"/>
          </a:xfrm>
        </p:spPr>
        <p:txBody>
          <a:bodyPr anchor="ctr">
            <a:noAutofit/>
          </a:bodyPr>
          <a:lstStyle/>
          <a:p>
            <a:pPr marL="342900" lvl="0" indent="-342900">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we </a:t>
            </a:r>
            <a:r>
              <a:rPr lang="en-GB" sz="18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shared all the information at hand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with the participating teachers </a:t>
            </a:r>
            <a:r>
              <a:rPr lang="en-GB" sz="1800" dirty="0">
                <a:solidFill>
                  <a:schemeClr val="bg1"/>
                </a:solidFill>
                <a:effectLst/>
                <a:latin typeface="Sitka Heading" panose="02000505000000020004" pitchFamily="2" charset="0"/>
                <a:ea typeface="Sitka Heading" panose="02000505000000020004" pitchFamily="2" charset="0"/>
                <a:cs typeface="Sitka Heading" panose="02000505000000020004" pitchFamily="2" charset="0"/>
              </a:rPr>
              <a:t>to keep the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whole process transparent for them</a:t>
            </a:r>
            <a:endParaRPr lang="hu-H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we offered </a:t>
            </a:r>
            <a:r>
              <a:rPr lang="en-GB" sz="18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constant contact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via email to discuss difficulties, to ask </a:t>
            </a:r>
            <a:r>
              <a:rPr lang="en-GB" sz="1800" dirty="0">
                <a:solidFill>
                  <a:schemeClr val="bg1"/>
                </a:solidFill>
                <a:effectLst/>
                <a:latin typeface="Sitka Heading" panose="02000505000000020004" pitchFamily="2" charset="0"/>
                <a:ea typeface="Sitka Heading" panose="02000505000000020004" pitchFamily="2" charset="0"/>
                <a:cs typeface="Sitka Heading" panose="02000505000000020004" pitchFamily="2" charset="0"/>
              </a:rPr>
              <a:t>for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help or information</a:t>
            </a:r>
            <a:endParaRPr lang="hu-H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we </a:t>
            </a:r>
            <a:r>
              <a:rPr lang="en-GB" sz="18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provided unlimited access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to all materials via Google Drive</a:t>
            </a:r>
            <a:endParaRPr lang="hu-H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we </a:t>
            </a:r>
            <a:r>
              <a:rPr lang="en-GB" sz="1800"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offered individual ways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to complete the training and the tasks (via recorded presentations that could be accessed any time, or rescheduled some tests and activities for those who needed and let the teachers complete them a week later than the others did)</a:t>
            </a:r>
            <a:endParaRPr lang="hu-H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we tried our best to </a:t>
            </a:r>
            <a:r>
              <a:rPr lang="en-GB" sz="1800"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provide a safe and warm atmosphere</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 for the participants sharing their reflections and difficulties</a:t>
            </a:r>
            <a:endParaRPr lang="hu-H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we encouraged the participants to feel part of a </a:t>
            </a:r>
            <a:r>
              <a:rPr lang="en-GB" sz="1800" dirty="0"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community</a:t>
            </a:r>
            <a:r>
              <a:rPr lang="hu-HU" sz="1800" dirty="0"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hu-HU" sz="1800" dirty="0" err="1"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where</a:t>
            </a:r>
            <a:r>
              <a:rPr lang="hu-HU" sz="1800" dirty="0"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hu-HU" sz="1800" dirty="0" err="1"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they</a:t>
            </a:r>
            <a:r>
              <a:rPr lang="hu-HU" sz="1800" dirty="0"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hu-HU" sz="1800" dirty="0" err="1"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can</a:t>
            </a:r>
            <a:r>
              <a:rPr lang="hu-HU" sz="1800" dirty="0"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hu-HU" sz="1800" dirty="0" err="1"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share</a:t>
            </a:r>
            <a:r>
              <a:rPr lang="hu-HU" sz="1800" dirty="0" smtClean="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en-GB" sz="1800" dirty="0" smtClean="0">
                <a:effectLst/>
                <a:latin typeface="Sitka Heading" panose="02000505000000020004" pitchFamily="2" charset="0"/>
                <a:ea typeface="Sitka Heading" panose="02000505000000020004" pitchFamily="2" charset="0"/>
                <a:cs typeface="Sitka Heading" panose="02000505000000020004" pitchFamily="2" charset="0"/>
              </a:rPr>
              <a:t>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information and </a:t>
            </a:r>
            <a:r>
              <a:rPr lang="en-GB" sz="1800" dirty="0" smtClean="0">
                <a:effectLst/>
                <a:latin typeface="Sitka Heading" panose="02000505000000020004" pitchFamily="2" charset="0"/>
                <a:ea typeface="Sitka Heading" panose="02000505000000020004" pitchFamily="2" charset="0"/>
                <a:cs typeface="Sitka Heading" panose="02000505000000020004" pitchFamily="2" charset="0"/>
              </a:rPr>
              <a:t>thoughts</a:t>
            </a:r>
            <a:endParaRPr lang="hu-H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we encouraged their </a:t>
            </a:r>
            <a:r>
              <a:rPr lang="en-GB" sz="1800"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awareness of being active participants of an international research project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aiming to </a:t>
            </a:r>
            <a:r>
              <a:rPr lang="en-GB" sz="1800" dirty="0" smtClean="0">
                <a:effectLst/>
                <a:latin typeface="Sitka Heading" panose="02000505000000020004" pitchFamily="2" charset="0"/>
                <a:ea typeface="Sitka Heading" panose="02000505000000020004" pitchFamily="2" charset="0"/>
                <a:cs typeface="Sitka Heading" panose="02000505000000020004" pitchFamily="2" charset="0"/>
              </a:rPr>
              <a:t>develop</a:t>
            </a:r>
            <a:r>
              <a:rPr lang="hu-HU" sz="1800" dirty="0" smtClean="0">
                <a:effectLst/>
                <a:latin typeface="Sitka Heading" panose="02000505000000020004" pitchFamily="2" charset="0"/>
                <a:ea typeface="Sitka Heading" panose="02000505000000020004" pitchFamily="2" charset="0"/>
                <a:cs typeface="Sitka Heading" panose="02000505000000020004" pitchFamily="2" charset="0"/>
              </a:rPr>
              <a:t> </a:t>
            </a:r>
            <a:r>
              <a:rPr lang="hu-HU" sz="1800" dirty="0" err="1" smtClean="0">
                <a:effectLst/>
                <a:latin typeface="Sitka Heading" panose="02000505000000020004" pitchFamily="2" charset="0"/>
                <a:ea typeface="Sitka Heading" panose="02000505000000020004" pitchFamily="2" charset="0"/>
                <a:cs typeface="Sitka Heading" panose="02000505000000020004" pitchFamily="2" charset="0"/>
              </a:rPr>
              <a:t>students</a:t>
            </a:r>
            <a:r>
              <a:rPr lang="hu-HU" sz="1800" dirty="0" smtClean="0">
                <a:effectLst/>
                <a:latin typeface="Sitka Heading" panose="02000505000000020004" pitchFamily="2" charset="0"/>
                <a:ea typeface="Sitka Heading" panose="02000505000000020004" pitchFamily="2" charset="0"/>
                <a:cs typeface="Sitka Heading" panose="02000505000000020004" pitchFamily="2" charset="0"/>
              </a:rPr>
              <a:t>’</a:t>
            </a:r>
            <a:r>
              <a:rPr lang="en-GB" sz="1800" dirty="0" smtClean="0">
                <a:effectLst/>
                <a:latin typeface="Sitka Heading" panose="02000505000000020004" pitchFamily="2" charset="0"/>
                <a:ea typeface="Sitka Heading" panose="02000505000000020004" pitchFamily="2" charset="0"/>
                <a:cs typeface="Sitka Heading" panose="02000505000000020004" pitchFamily="2" charset="0"/>
              </a:rPr>
              <a:t>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metacognitive skills </a:t>
            </a:r>
            <a:endParaRPr lang="hu-HU" sz="1800" dirty="0">
              <a:effectLst/>
              <a:latin typeface="Calibri" panose="020F0502020204030204" pitchFamily="34" charset="0"/>
              <a:ea typeface="Calibri" panose="020F0502020204030204" pitchFamily="34" charset="0"/>
            </a:endParaRPr>
          </a:p>
          <a:p>
            <a:pPr marL="342900" lvl="0" indent="-342900">
              <a:spcAft>
                <a:spcPts val="800"/>
              </a:spcAft>
              <a:buFont typeface="Symbol" panose="05050102010706020507" pitchFamily="18" charset="2"/>
              <a:buChar char=""/>
            </a:pPr>
            <a:r>
              <a:rPr lang="en-GB" sz="1800" dirty="0">
                <a:effectLst/>
                <a:latin typeface="Sitka Heading" panose="02000505000000020004" pitchFamily="2" charset="0"/>
                <a:ea typeface="Sitka Heading" panose="02000505000000020004" pitchFamily="2" charset="0"/>
                <a:cs typeface="Sitka Heading" panose="02000505000000020004" pitchFamily="2" charset="0"/>
              </a:rPr>
              <a:t>in the second invitation letter we </a:t>
            </a:r>
            <a:r>
              <a:rPr lang="en-GB" sz="1800"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offered a small gift </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for the participation at the end</a:t>
            </a:r>
            <a:endParaRPr lang="hu-HU" sz="1800" dirty="0">
              <a:effectLst/>
              <a:latin typeface="Calibri" panose="020F0502020204030204" pitchFamily="34" charset="0"/>
              <a:ea typeface="Calibri" panose="020F0502020204030204" pitchFamily="34" charset="0"/>
            </a:endParaRPr>
          </a:p>
        </p:txBody>
      </p:sp>
      <p:sp>
        <p:nvSpPr>
          <p:cNvPr id="8" name="Szövegdoboz 7">
            <a:extLst>
              <a:ext uri="{FF2B5EF4-FFF2-40B4-BE49-F238E27FC236}">
                <a16:creationId xmlns:a16="http://schemas.microsoft.com/office/drawing/2014/main" id="{24B988EA-5BEA-4131-A141-4B9EC1FF4413}"/>
              </a:ext>
            </a:extLst>
          </p:cNvPr>
          <p:cNvSpPr txBox="1"/>
          <p:nvPr/>
        </p:nvSpPr>
        <p:spPr>
          <a:xfrm>
            <a:off x="202800" y="77219"/>
            <a:ext cx="4537876" cy="769441"/>
          </a:xfrm>
          <a:prstGeom prst="rect">
            <a:avLst/>
          </a:prstGeom>
          <a:noFill/>
        </p:spPr>
        <p:txBody>
          <a:bodyPr wrap="square">
            <a:spAutoFit/>
          </a:bodyPr>
          <a:lstStyle/>
          <a:p>
            <a:r>
              <a:rPr lang="hu-HU" sz="4400" dirty="0" err="1">
                <a:solidFill>
                  <a:schemeClr val="bg1"/>
                </a:solidFill>
              </a:rPr>
              <a:t>Risk</a:t>
            </a:r>
            <a:r>
              <a:rPr lang="hu-HU" sz="4400" dirty="0">
                <a:solidFill>
                  <a:schemeClr val="bg1"/>
                </a:solidFill>
              </a:rPr>
              <a:t> management</a:t>
            </a:r>
          </a:p>
        </p:txBody>
      </p:sp>
    </p:spTree>
    <p:extLst>
      <p:ext uri="{BB962C8B-B14F-4D97-AF65-F5344CB8AC3E}">
        <p14:creationId xmlns:p14="http://schemas.microsoft.com/office/powerpoint/2010/main" val="6091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168D59-FB1D-4B43-8A1B-3261487F1A1B}"/>
              </a:ext>
            </a:extLst>
          </p:cNvPr>
          <p:cNvSpPr>
            <a:spLocks noGrp="1"/>
          </p:cNvSpPr>
          <p:nvPr>
            <p:ph type="title"/>
          </p:nvPr>
        </p:nvSpPr>
        <p:spPr>
          <a:xfrm>
            <a:off x="481013" y="3752849"/>
            <a:ext cx="3290887" cy="2452687"/>
          </a:xfrm>
        </p:spPr>
        <p:txBody>
          <a:bodyPr anchor="ctr">
            <a:normAutofit/>
          </a:bodyPr>
          <a:lstStyle/>
          <a:p>
            <a:r>
              <a:rPr lang="hu-HU" sz="3600" dirty="0" err="1"/>
              <a:t>Certificates</a:t>
            </a:r>
            <a:endParaRPr lang="hu-HU" sz="3600" dirty="0"/>
          </a:p>
        </p:txBody>
      </p:sp>
      <p:pic>
        <p:nvPicPr>
          <p:cNvPr id="4" name="Kép 3">
            <a:extLst>
              <a:ext uri="{FF2B5EF4-FFF2-40B4-BE49-F238E27FC236}">
                <a16:creationId xmlns:a16="http://schemas.microsoft.com/office/drawing/2014/main" id="{1BB54054-ACC1-44D3-AB2B-507FCB319BF5}"/>
              </a:ext>
            </a:extLst>
          </p:cNvPr>
          <p:cNvPicPr>
            <a:picLocks noChangeAspect="1"/>
          </p:cNvPicPr>
          <p:nvPr/>
        </p:nvPicPr>
        <p:blipFill rotWithShape="1">
          <a:blip r:embed="rId2"/>
          <a:srcRect t="34058" b="1183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artalom helye 2">
            <a:extLst>
              <a:ext uri="{FF2B5EF4-FFF2-40B4-BE49-F238E27FC236}">
                <a16:creationId xmlns:a16="http://schemas.microsoft.com/office/drawing/2014/main" id="{1861FADB-BFDF-4662-A21F-8E9F41DB5BBB}"/>
              </a:ext>
            </a:extLst>
          </p:cNvPr>
          <p:cNvSpPr>
            <a:spLocks noGrp="1"/>
          </p:cNvSpPr>
          <p:nvPr>
            <p:ph idx="1"/>
          </p:nvPr>
        </p:nvSpPr>
        <p:spPr>
          <a:xfrm>
            <a:off x="4223982" y="3752850"/>
            <a:ext cx="7485413" cy="2452687"/>
          </a:xfrm>
        </p:spPr>
        <p:txBody>
          <a:bodyPr anchor="ctr">
            <a:normAutofit/>
          </a:bodyPr>
          <a:lstStyle/>
          <a:p>
            <a:r>
              <a:rPr lang="en-US" sz="2400" dirty="0"/>
              <a:t>Only 19 of the remaining teachers completed more or less the whole set of tasks and 21 others participated till the end of the project and did their best but left some tasks unfinished.</a:t>
            </a:r>
          </a:p>
          <a:p>
            <a:r>
              <a:rPr lang="en-US" sz="2400" dirty="0"/>
              <a:t>Altogether 40 teachers got a certificate on their participation of the training.</a:t>
            </a:r>
          </a:p>
          <a:p>
            <a:pPr marL="0" indent="0">
              <a:buNone/>
            </a:pPr>
            <a:endParaRPr lang="hu-HU" sz="1800" dirty="0"/>
          </a:p>
        </p:txBody>
      </p:sp>
    </p:spTree>
    <p:extLst>
      <p:ext uri="{BB962C8B-B14F-4D97-AF65-F5344CB8AC3E}">
        <p14:creationId xmlns:p14="http://schemas.microsoft.com/office/powerpoint/2010/main" val="318325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974A5BAC-D4F6-42C5-A9E7-E1980EF26C8A}"/>
              </a:ext>
            </a:extLst>
          </p:cNvPr>
          <p:cNvPicPr>
            <a:picLocks noChangeAspect="1"/>
          </p:cNvPicPr>
          <p:nvPr/>
        </p:nvPicPr>
        <p:blipFill rotWithShape="1">
          <a:blip r:embed="rId2"/>
          <a:srcRect t="26838" b="2756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artalom helye 2">
            <a:extLst>
              <a:ext uri="{FF2B5EF4-FFF2-40B4-BE49-F238E27FC236}">
                <a16:creationId xmlns:a16="http://schemas.microsoft.com/office/drawing/2014/main" id="{6752505F-6401-4E99-95EE-7EE6DCA65F0A}"/>
              </a:ext>
            </a:extLst>
          </p:cNvPr>
          <p:cNvSpPr>
            <a:spLocks noGrp="1"/>
          </p:cNvSpPr>
          <p:nvPr>
            <p:ph idx="1"/>
          </p:nvPr>
        </p:nvSpPr>
        <p:spPr>
          <a:xfrm>
            <a:off x="381000" y="3752850"/>
            <a:ext cx="11328395" cy="2452687"/>
          </a:xfrm>
        </p:spPr>
        <p:txBody>
          <a:bodyPr anchor="ctr">
            <a:normAutofit/>
          </a:bodyPr>
          <a:lstStyle/>
          <a:p>
            <a:r>
              <a:rPr lang="hu-HU" dirty="0">
                <a:latin typeface="Sitka Heading" panose="02000505000000020004" pitchFamily="2" charset="0"/>
                <a:ea typeface="Sitka Heading" panose="02000505000000020004" pitchFamily="2" charset="0"/>
                <a:cs typeface="Sitka Heading" panose="02000505000000020004" pitchFamily="2" charset="0"/>
              </a:rPr>
              <a:t>T</a:t>
            </a:r>
            <a:r>
              <a:rPr lang="en-GB" dirty="0">
                <a:effectLst/>
                <a:latin typeface="Sitka Heading" panose="02000505000000020004" pitchFamily="2" charset="0"/>
                <a:ea typeface="Sitka Heading" panose="02000505000000020004" pitchFamily="2" charset="0"/>
                <a:cs typeface="Sitka Heading" panose="02000505000000020004" pitchFamily="2" charset="0"/>
              </a:rPr>
              <a:t>he aim of the training was only partly fulfilled. </a:t>
            </a:r>
            <a:endParaRPr lang="hu-HU" dirty="0">
              <a:effectLst/>
              <a:latin typeface="Sitka Heading" panose="02000505000000020004" pitchFamily="2" charset="0"/>
              <a:ea typeface="Sitka Heading" panose="02000505000000020004" pitchFamily="2" charset="0"/>
              <a:cs typeface="Sitka Heading" panose="02000505000000020004" pitchFamily="2" charset="0"/>
            </a:endParaRPr>
          </a:p>
          <a:p>
            <a:r>
              <a:rPr lang="en-GB" dirty="0">
                <a:effectLst/>
                <a:latin typeface="Sitka Heading" panose="02000505000000020004" pitchFamily="2" charset="0"/>
                <a:ea typeface="Sitka Heading" panose="02000505000000020004" pitchFamily="2" charset="0"/>
                <a:cs typeface="Sitka Heading" panose="02000505000000020004" pitchFamily="2" charset="0"/>
              </a:rPr>
              <a:t>It is necessary to repeat the training  in Hungary with a set of new teachers to meet the optimal number of participants and eventually get enough data from the tests.</a:t>
            </a:r>
            <a:endParaRPr lang="hu-HU" dirty="0">
              <a:effectLst/>
              <a:latin typeface="Calibri" panose="020F0502020204030204" pitchFamily="34" charset="0"/>
              <a:ea typeface="Calibri" panose="020F0502020204030204" pitchFamily="34" charset="0"/>
            </a:endParaRPr>
          </a:p>
          <a:p>
            <a:endParaRPr lang="hu-HU" sz="1800" dirty="0"/>
          </a:p>
        </p:txBody>
      </p:sp>
    </p:spTree>
    <p:extLst>
      <p:ext uri="{BB962C8B-B14F-4D97-AF65-F5344CB8AC3E}">
        <p14:creationId xmlns:p14="http://schemas.microsoft.com/office/powerpoint/2010/main" val="64007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iting an appointment on a paper agenda">
            <a:extLst>
              <a:ext uri="{FF2B5EF4-FFF2-40B4-BE49-F238E27FC236}">
                <a16:creationId xmlns:a16="http://schemas.microsoft.com/office/drawing/2014/main" id="{CE5E6127-FF60-8AC8-BEAD-1FD425D6A470}"/>
              </a:ext>
            </a:extLst>
          </p:cNvPr>
          <p:cNvPicPr>
            <a:picLocks noChangeAspect="1"/>
          </p:cNvPicPr>
          <p:nvPr/>
        </p:nvPicPr>
        <p:blipFill rotWithShape="1">
          <a:blip r:embed="rId2"/>
          <a:srcRect r="47341"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47EEE801-13CD-4A02-94C8-8B92B3EBD6F5}"/>
              </a:ext>
            </a:extLst>
          </p:cNvPr>
          <p:cNvSpPr>
            <a:spLocks noGrp="1"/>
          </p:cNvSpPr>
          <p:nvPr>
            <p:ph type="title"/>
          </p:nvPr>
        </p:nvSpPr>
        <p:spPr>
          <a:xfrm>
            <a:off x="5911273" y="405685"/>
            <a:ext cx="5669012" cy="1559301"/>
          </a:xfrm>
        </p:spPr>
        <p:txBody>
          <a:bodyPr>
            <a:normAutofit/>
          </a:bodyPr>
          <a:lstStyle/>
          <a:p>
            <a:r>
              <a:rPr lang="hu-HU" sz="4000" dirty="0"/>
              <a:t>General </a:t>
            </a:r>
            <a:r>
              <a:rPr lang="hu-HU" sz="4000" dirty="0" err="1"/>
              <a:t>preparations</a:t>
            </a:r>
            <a:endParaRPr lang="hu-HU" sz="4000" dirty="0"/>
          </a:p>
        </p:txBody>
      </p:sp>
      <p:sp>
        <p:nvSpPr>
          <p:cNvPr id="3" name="Tartalom helye 2">
            <a:extLst>
              <a:ext uri="{FF2B5EF4-FFF2-40B4-BE49-F238E27FC236}">
                <a16:creationId xmlns:a16="http://schemas.microsoft.com/office/drawing/2014/main" id="{527A2E28-61BD-4002-BB80-0A673DE8FAFC}"/>
              </a:ext>
            </a:extLst>
          </p:cNvPr>
          <p:cNvSpPr>
            <a:spLocks noGrp="1"/>
          </p:cNvSpPr>
          <p:nvPr>
            <p:ph idx="1"/>
          </p:nvPr>
        </p:nvSpPr>
        <p:spPr>
          <a:xfrm>
            <a:off x="5686426" y="2438400"/>
            <a:ext cx="6200774" cy="4210051"/>
          </a:xfrm>
        </p:spPr>
        <p:txBody>
          <a:bodyPr anchor="ctr">
            <a:normAutofit fontScale="77500" lnSpcReduction="20000"/>
          </a:bodyPr>
          <a:lstStyle/>
          <a:p>
            <a:r>
              <a:rPr lang="hu-HU" dirty="0" err="1"/>
              <a:t>Translation</a:t>
            </a:r>
            <a:r>
              <a:rPr lang="hu-HU" dirty="0"/>
              <a:t> and </a:t>
            </a:r>
            <a:r>
              <a:rPr lang="hu-HU" dirty="0" err="1"/>
              <a:t>sending</a:t>
            </a:r>
            <a:r>
              <a:rPr lang="hu-HU" dirty="0"/>
              <a:t> of </a:t>
            </a:r>
            <a:r>
              <a:rPr lang="hu-HU" dirty="0" err="1"/>
              <a:t>invitation</a:t>
            </a:r>
            <a:r>
              <a:rPr lang="hu-HU" dirty="0"/>
              <a:t> </a:t>
            </a:r>
            <a:r>
              <a:rPr lang="hu-HU" dirty="0" err="1"/>
              <a:t>letters</a:t>
            </a:r>
            <a:r>
              <a:rPr lang="hu-HU" dirty="0"/>
              <a:t> </a:t>
            </a:r>
            <a:r>
              <a:rPr lang="hu-HU" dirty="0">
                <a:sym typeface="Wingdings" panose="05000000000000000000" pitchFamily="2" charset="2"/>
              </a:rPr>
              <a:t></a:t>
            </a:r>
          </a:p>
          <a:p>
            <a:pPr lvl="1"/>
            <a:r>
              <a:rPr lang="en-GB" dirty="0">
                <a:latin typeface="Sitka Heading" panose="02000505000000020004" pitchFamily="2" charset="0"/>
                <a:ea typeface="Sitka Heading" panose="02000505000000020004" pitchFamily="2" charset="0"/>
                <a:cs typeface="Sitka Heading" panose="02000505000000020004" pitchFamily="2" charset="0"/>
              </a:rPr>
              <a:t>Translated and sent the Invitation Letter to the </a:t>
            </a:r>
            <a:r>
              <a:rPr lang="en-GB" dirty="0">
                <a:solidFill>
                  <a:srgbClr val="FF0000"/>
                </a:solidFill>
                <a:latin typeface="Sitka Heading" panose="02000505000000020004" pitchFamily="2" charset="0"/>
                <a:ea typeface="Sitka Heading" panose="02000505000000020004" pitchFamily="2" charset="0"/>
                <a:cs typeface="Sitka Heading" panose="02000505000000020004" pitchFamily="2" charset="0"/>
              </a:rPr>
              <a:t>Ministry of Interiors </a:t>
            </a:r>
            <a:r>
              <a:rPr lang="en-GB" dirty="0">
                <a:latin typeface="Sitka Heading" panose="02000505000000020004" pitchFamily="2" charset="0"/>
                <a:ea typeface="Sitka Heading" panose="02000505000000020004" pitchFamily="2" charset="0"/>
                <a:cs typeface="Sitka Heading" panose="02000505000000020004" pitchFamily="2" charset="0"/>
              </a:rPr>
              <a:t>(which includes the area of Education, too) </a:t>
            </a:r>
            <a:r>
              <a:rPr lang="hu-HU" dirty="0">
                <a:latin typeface="Sitka Heading" panose="02000505000000020004" pitchFamily="2" charset="0"/>
                <a:ea typeface="Sitka Heading" panose="02000505000000020004" pitchFamily="2" charset="0"/>
                <a:cs typeface="Sitka Heading" panose="02000505000000020004" pitchFamily="2" charset="0"/>
              </a:rPr>
              <a:t>[</a:t>
            </a:r>
            <a:r>
              <a:rPr lang="en-GB" dirty="0">
                <a:latin typeface="Sitka Heading" panose="02000505000000020004" pitchFamily="2" charset="0"/>
                <a:ea typeface="Sitka Heading" panose="02000505000000020004" pitchFamily="2" charset="0"/>
                <a:cs typeface="Sitka Heading" panose="02000505000000020004" pitchFamily="2" charset="0"/>
              </a:rPr>
              <a:t>The State Secretary of the field of Education sent a welcome letter in response.</a:t>
            </a:r>
            <a:r>
              <a:rPr lang="hu-HU" dirty="0">
                <a:latin typeface="Sitka Heading" panose="02000505000000020004" pitchFamily="2" charset="0"/>
                <a:ea typeface="Sitka Heading" panose="02000505000000020004" pitchFamily="2" charset="0"/>
                <a:cs typeface="Sitka Heading" panose="02000505000000020004" pitchFamily="2" charset="0"/>
              </a:rPr>
              <a:t>]</a:t>
            </a:r>
            <a:endParaRPr lang="hu-HU" dirty="0"/>
          </a:p>
          <a:p>
            <a:pPr lvl="1"/>
            <a:r>
              <a:rPr lang="en-GB" dirty="0">
                <a:latin typeface="Sitka Heading" panose="02000505000000020004" pitchFamily="2" charset="0"/>
                <a:ea typeface="Sitka Heading" panose="02000505000000020004" pitchFamily="2" charset="0"/>
                <a:cs typeface="Sitka Heading" panose="02000505000000020004" pitchFamily="2" charset="0"/>
              </a:rPr>
              <a:t>and also to the </a:t>
            </a:r>
            <a:r>
              <a:rPr lang="en-GB" dirty="0">
                <a:solidFill>
                  <a:srgbClr val="FF0000"/>
                </a:solidFill>
                <a:latin typeface="Sitka Heading" panose="02000505000000020004" pitchFamily="2" charset="0"/>
                <a:ea typeface="Sitka Heading" panose="02000505000000020004" pitchFamily="2" charset="0"/>
                <a:cs typeface="Sitka Heading" panose="02000505000000020004" pitchFamily="2" charset="0"/>
              </a:rPr>
              <a:t>Office of Education </a:t>
            </a:r>
            <a:r>
              <a:rPr lang="en-GB" dirty="0">
                <a:latin typeface="Sitka Heading" panose="02000505000000020004" pitchFamily="2" charset="0"/>
                <a:ea typeface="Sitka Heading" panose="02000505000000020004" pitchFamily="2" charset="0"/>
                <a:cs typeface="Sitka Heading" panose="02000505000000020004" pitchFamily="2" charset="0"/>
              </a:rPr>
              <a:t>(Pedagogical Institute). </a:t>
            </a:r>
            <a:endParaRPr lang="hu-HU" dirty="0" smtClean="0">
              <a:latin typeface="Sitka Heading" panose="02000505000000020004" pitchFamily="2" charset="0"/>
              <a:ea typeface="Sitka Heading" panose="02000505000000020004" pitchFamily="2" charset="0"/>
              <a:cs typeface="Sitka Heading" panose="02000505000000020004" pitchFamily="2" charset="0"/>
            </a:endParaRPr>
          </a:p>
          <a:p>
            <a:pPr lvl="1"/>
            <a:r>
              <a:rPr lang="hu-HU" dirty="0" smtClean="0"/>
              <a:t>Press </a:t>
            </a:r>
            <a:r>
              <a:rPr lang="hu-HU" dirty="0" err="1" smtClean="0"/>
              <a:t>release</a:t>
            </a:r>
            <a:r>
              <a:rPr lang="hu-HU" dirty="0" smtClean="0"/>
              <a:t>: w</a:t>
            </a:r>
            <a:r>
              <a:rPr lang="en-US" dirty="0" smtClean="0"/>
              <a:t>e </a:t>
            </a:r>
            <a:r>
              <a:rPr lang="en-US" dirty="0"/>
              <a:t>also announced the start of the project in the </a:t>
            </a:r>
            <a:r>
              <a:rPr lang="en-US" dirty="0">
                <a:solidFill>
                  <a:srgbClr val="FF0000"/>
                </a:solidFill>
              </a:rPr>
              <a:t>Faculty newsletter </a:t>
            </a:r>
            <a:r>
              <a:rPr lang="en-US" dirty="0"/>
              <a:t>of the University of </a:t>
            </a:r>
            <a:r>
              <a:rPr lang="en-US" dirty="0" err="1"/>
              <a:t>Pécs</a:t>
            </a:r>
            <a:r>
              <a:rPr lang="en-US" dirty="0"/>
              <a:t>.</a:t>
            </a:r>
            <a:endParaRPr lang="hu-HU" dirty="0"/>
          </a:p>
          <a:p>
            <a:r>
              <a:rPr lang="en-US" dirty="0">
                <a:solidFill>
                  <a:srgbClr val="FF0000"/>
                </a:solidFill>
              </a:rPr>
              <a:t>Ethical approval </a:t>
            </a:r>
            <a:r>
              <a:rPr lang="en-US" dirty="0"/>
              <a:t>in Hungary is not necessary for a project like this. From 2023</a:t>
            </a:r>
            <a:r>
              <a:rPr lang="hu-HU" dirty="0"/>
              <a:t> </a:t>
            </a:r>
            <a:r>
              <a:rPr lang="hu-HU" dirty="0" err="1"/>
              <a:t>on</a:t>
            </a:r>
            <a:r>
              <a:rPr lang="en-US" dirty="0"/>
              <a:t>, though, each university had to set up an ethics committee, which can provide ethical permissions. </a:t>
            </a:r>
            <a:r>
              <a:rPr lang="hu-HU" dirty="0" err="1"/>
              <a:t>We</a:t>
            </a:r>
            <a:r>
              <a:rPr lang="hu-HU" dirty="0"/>
              <a:t> </a:t>
            </a:r>
            <a:r>
              <a:rPr lang="en-US" dirty="0"/>
              <a:t>plan to apply for one in the near future for the </a:t>
            </a:r>
            <a:r>
              <a:rPr lang="hu-HU" dirty="0" err="1" smtClean="0"/>
              <a:t>upcoming</a:t>
            </a:r>
            <a:r>
              <a:rPr lang="en-US" dirty="0" smtClean="0"/>
              <a:t> </a:t>
            </a:r>
            <a:r>
              <a:rPr lang="en-US" dirty="0"/>
              <a:t>parts of the project. </a:t>
            </a:r>
          </a:p>
          <a:p>
            <a:endParaRPr lang="hu-HU" dirty="0"/>
          </a:p>
        </p:txBody>
      </p:sp>
    </p:spTree>
    <p:extLst>
      <p:ext uri="{BB962C8B-B14F-4D97-AF65-F5344CB8AC3E}">
        <p14:creationId xmlns:p14="http://schemas.microsoft.com/office/powerpoint/2010/main" val="144208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31B7E962-5E0C-4B7D-86D4-9F5DF01B7169}"/>
              </a:ext>
            </a:extLst>
          </p:cNvPr>
          <p:cNvSpPr>
            <a:spLocks noGrp="1"/>
          </p:cNvSpPr>
          <p:nvPr>
            <p:ph type="title"/>
          </p:nvPr>
        </p:nvSpPr>
        <p:spPr>
          <a:xfrm>
            <a:off x="1137034" y="609597"/>
            <a:ext cx="9392421" cy="1330841"/>
          </a:xfrm>
        </p:spPr>
        <p:txBody>
          <a:bodyPr>
            <a:normAutofit/>
          </a:bodyPr>
          <a:lstStyle/>
          <a:p>
            <a:r>
              <a:rPr lang="hu-HU" dirty="0"/>
              <a:t>Project/</a:t>
            </a:r>
            <a:r>
              <a:rPr lang="hu-HU" dirty="0" err="1"/>
              <a:t>research</a:t>
            </a:r>
            <a:r>
              <a:rPr lang="hu-HU" dirty="0"/>
              <a:t> </a:t>
            </a:r>
            <a:r>
              <a:rPr lang="hu-HU" dirty="0" err="1"/>
              <a:t>assistant</a:t>
            </a:r>
            <a:endParaRPr lang="hu-HU" dirty="0"/>
          </a:p>
        </p:txBody>
      </p:sp>
      <p:sp>
        <p:nvSpPr>
          <p:cNvPr id="3" name="Tartalom helye 2">
            <a:extLst>
              <a:ext uri="{FF2B5EF4-FFF2-40B4-BE49-F238E27FC236}">
                <a16:creationId xmlns:a16="http://schemas.microsoft.com/office/drawing/2014/main" id="{7BDC50C8-1F90-48A8-AADE-CFAB0D3CF89B}"/>
              </a:ext>
            </a:extLst>
          </p:cNvPr>
          <p:cNvSpPr>
            <a:spLocks noGrp="1"/>
          </p:cNvSpPr>
          <p:nvPr>
            <p:ph idx="1"/>
          </p:nvPr>
        </p:nvSpPr>
        <p:spPr>
          <a:xfrm>
            <a:off x="1137034" y="2198362"/>
            <a:ext cx="5949566" cy="3917773"/>
          </a:xfrm>
        </p:spPr>
        <p:txBody>
          <a:bodyPr>
            <a:normAutofit/>
          </a:bodyPr>
          <a:lstStyle/>
          <a:p>
            <a:r>
              <a:rPr lang="en-US" sz="2400" dirty="0"/>
              <a:t>Right at the </a:t>
            </a:r>
            <a:r>
              <a:rPr lang="en-US" sz="2400" dirty="0" smtClean="0"/>
              <a:t>beginning</a:t>
            </a:r>
            <a:r>
              <a:rPr lang="hu-HU" sz="2400" dirty="0" smtClean="0"/>
              <a:t> we</a:t>
            </a:r>
            <a:r>
              <a:rPr lang="en-US" sz="2400" dirty="0" smtClean="0"/>
              <a:t> </a:t>
            </a:r>
            <a:r>
              <a:rPr lang="en-US" sz="2400" dirty="0"/>
              <a:t>recruited  project assistant, </a:t>
            </a:r>
            <a:r>
              <a:rPr lang="en-US" sz="2400" dirty="0">
                <a:solidFill>
                  <a:srgbClr val="FF0000"/>
                </a:solidFill>
              </a:rPr>
              <a:t>András Hegedüs</a:t>
            </a:r>
            <a:endParaRPr lang="hu-HU" sz="2400" dirty="0">
              <a:solidFill>
                <a:srgbClr val="FF0000"/>
              </a:solidFill>
            </a:endParaRPr>
          </a:p>
          <a:p>
            <a:r>
              <a:rPr lang="hu-HU" sz="2400" dirty="0" err="1"/>
              <a:t>Task</a:t>
            </a:r>
            <a:r>
              <a:rPr lang="hu-HU" sz="2400" dirty="0"/>
              <a:t>:</a:t>
            </a:r>
          </a:p>
          <a:p>
            <a:pPr lvl="1"/>
            <a:r>
              <a:rPr lang="hu-HU" dirty="0" err="1"/>
              <a:t>Keep</a:t>
            </a:r>
            <a:r>
              <a:rPr lang="hu-HU" dirty="0"/>
              <a:t> </a:t>
            </a:r>
            <a:r>
              <a:rPr lang="hu-HU" dirty="0" err="1"/>
              <a:t>contact</a:t>
            </a:r>
            <a:r>
              <a:rPr lang="hu-HU" dirty="0"/>
              <a:t> </a:t>
            </a:r>
            <a:r>
              <a:rPr lang="hu-HU" dirty="0" err="1"/>
              <a:t>with</a:t>
            </a:r>
            <a:r>
              <a:rPr lang="hu-HU" dirty="0"/>
              <a:t> </a:t>
            </a:r>
            <a:r>
              <a:rPr lang="hu-HU" dirty="0" err="1"/>
              <a:t>the</a:t>
            </a:r>
            <a:r>
              <a:rPr lang="hu-HU" dirty="0"/>
              <a:t> </a:t>
            </a:r>
            <a:r>
              <a:rPr lang="hu-HU" dirty="0" err="1"/>
              <a:t>participating</a:t>
            </a:r>
            <a:r>
              <a:rPr lang="hu-HU" dirty="0"/>
              <a:t> </a:t>
            </a:r>
            <a:r>
              <a:rPr lang="hu-HU" dirty="0" err="1"/>
              <a:t>teachers</a:t>
            </a:r>
            <a:endParaRPr lang="hu-HU" dirty="0"/>
          </a:p>
          <a:p>
            <a:pPr lvl="1"/>
            <a:r>
              <a:rPr lang="hu-HU" dirty="0" err="1"/>
              <a:t>Copy</a:t>
            </a:r>
            <a:r>
              <a:rPr lang="hu-HU" dirty="0"/>
              <a:t> and </a:t>
            </a:r>
            <a:r>
              <a:rPr lang="hu-HU" dirty="0" err="1"/>
              <a:t>send</a:t>
            </a:r>
            <a:r>
              <a:rPr lang="hu-HU" dirty="0"/>
              <a:t> </a:t>
            </a:r>
            <a:r>
              <a:rPr lang="hu-HU" dirty="0" err="1"/>
              <a:t>the</a:t>
            </a:r>
            <a:r>
              <a:rPr lang="hu-HU" dirty="0"/>
              <a:t> test </a:t>
            </a:r>
            <a:r>
              <a:rPr lang="hu-HU" dirty="0" err="1"/>
              <a:t>sheets</a:t>
            </a:r>
            <a:r>
              <a:rPr lang="hu-HU" dirty="0"/>
              <a:t> </a:t>
            </a:r>
            <a:r>
              <a:rPr lang="hu-HU" dirty="0" err="1"/>
              <a:t>to</a:t>
            </a:r>
            <a:r>
              <a:rPr lang="hu-HU" dirty="0"/>
              <a:t> </a:t>
            </a:r>
            <a:r>
              <a:rPr lang="hu-HU" dirty="0" err="1"/>
              <a:t>the</a:t>
            </a:r>
            <a:r>
              <a:rPr lang="hu-HU" dirty="0"/>
              <a:t> </a:t>
            </a:r>
            <a:r>
              <a:rPr lang="hu-HU" dirty="0" err="1"/>
              <a:t>teachers</a:t>
            </a:r>
            <a:endParaRPr lang="hu-HU" dirty="0"/>
          </a:p>
          <a:p>
            <a:pPr lvl="1"/>
            <a:r>
              <a:rPr lang="hu-HU" dirty="0" err="1"/>
              <a:t>Assist</a:t>
            </a:r>
            <a:r>
              <a:rPr lang="hu-HU" dirty="0"/>
              <a:t> </a:t>
            </a:r>
            <a:r>
              <a:rPr lang="hu-HU" dirty="0" err="1"/>
              <a:t>during</a:t>
            </a:r>
            <a:r>
              <a:rPr lang="hu-HU" dirty="0"/>
              <a:t> </a:t>
            </a:r>
            <a:r>
              <a:rPr lang="hu-HU" dirty="0" err="1"/>
              <a:t>the</a:t>
            </a:r>
            <a:r>
              <a:rPr lang="hu-HU" dirty="0"/>
              <a:t> </a:t>
            </a:r>
            <a:r>
              <a:rPr lang="hu-HU" dirty="0" err="1"/>
              <a:t>training</a:t>
            </a:r>
            <a:r>
              <a:rPr lang="hu-HU" dirty="0"/>
              <a:t> </a:t>
            </a:r>
          </a:p>
          <a:p>
            <a:pPr lvl="1"/>
            <a:r>
              <a:rPr lang="hu-HU" dirty="0" err="1"/>
              <a:t>Upload</a:t>
            </a:r>
            <a:r>
              <a:rPr lang="hu-HU" dirty="0"/>
              <a:t> </a:t>
            </a:r>
            <a:r>
              <a:rPr lang="hu-HU" dirty="0" err="1"/>
              <a:t>materials</a:t>
            </a:r>
            <a:r>
              <a:rPr lang="hu-HU" dirty="0"/>
              <a:t> in Google Drive</a:t>
            </a:r>
          </a:p>
          <a:p>
            <a:pPr lvl="1"/>
            <a:r>
              <a:rPr lang="hu-HU" dirty="0" err="1"/>
              <a:t>Entry</a:t>
            </a:r>
            <a:r>
              <a:rPr lang="hu-HU" dirty="0"/>
              <a:t> </a:t>
            </a:r>
            <a:r>
              <a:rPr lang="hu-HU" dirty="0" err="1"/>
              <a:t>research</a:t>
            </a:r>
            <a:r>
              <a:rPr lang="hu-HU" dirty="0"/>
              <a:t> </a:t>
            </a:r>
            <a:r>
              <a:rPr lang="hu-HU" dirty="0" err="1"/>
              <a:t>data</a:t>
            </a:r>
            <a:r>
              <a:rPr lang="hu-HU" dirty="0"/>
              <a:t> in </a:t>
            </a:r>
            <a:r>
              <a:rPr lang="hu-HU" dirty="0" err="1"/>
              <a:t>database</a:t>
            </a:r>
            <a:endParaRPr lang="hu-HU" dirty="0"/>
          </a:p>
        </p:txBody>
      </p:sp>
      <p:pic>
        <p:nvPicPr>
          <p:cNvPr id="4" name="Kép 3">
            <a:extLst>
              <a:ext uri="{FF2B5EF4-FFF2-40B4-BE49-F238E27FC236}">
                <a16:creationId xmlns:a16="http://schemas.microsoft.com/office/drawing/2014/main" id="{A36441AD-15CA-40DD-A2A9-289C9D55B278}"/>
              </a:ext>
            </a:extLst>
          </p:cNvPr>
          <p:cNvPicPr>
            <a:picLocks noChangeAspect="1"/>
          </p:cNvPicPr>
          <p:nvPr/>
        </p:nvPicPr>
        <p:blipFill>
          <a:blip r:embed="rId2"/>
          <a:stretch>
            <a:fillRect/>
          </a:stretch>
        </p:blipFill>
        <p:spPr>
          <a:xfrm>
            <a:off x="7235662" y="2184914"/>
            <a:ext cx="3755915"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9855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1458D312-ACE4-4923-BA3A-9A96950F96CE}"/>
              </a:ext>
            </a:extLst>
          </p:cNvPr>
          <p:cNvSpPr>
            <a:spLocks noGrp="1"/>
          </p:cNvSpPr>
          <p:nvPr>
            <p:ph type="title"/>
          </p:nvPr>
        </p:nvSpPr>
        <p:spPr>
          <a:xfrm>
            <a:off x="1137034" y="609597"/>
            <a:ext cx="9392421" cy="1330841"/>
          </a:xfrm>
        </p:spPr>
        <p:txBody>
          <a:bodyPr>
            <a:normAutofit/>
          </a:bodyPr>
          <a:lstStyle/>
          <a:p>
            <a:r>
              <a:rPr lang="hu-HU" dirty="0"/>
              <a:t>The </a:t>
            </a:r>
            <a:r>
              <a:rPr lang="hu-HU" dirty="0" err="1"/>
              <a:t>process</a:t>
            </a:r>
            <a:r>
              <a:rPr lang="hu-HU" dirty="0"/>
              <a:t> of </a:t>
            </a:r>
            <a:r>
              <a:rPr lang="hu-HU" dirty="0" err="1"/>
              <a:t>the</a:t>
            </a:r>
            <a:r>
              <a:rPr lang="hu-HU" dirty="0"/>
              <a:t> </a:t>
            </a:r>
            <a:r>
              <a:rPr lang="hu-HU" dirty="0" err="1"/>
              <a:t>invitation</a:t>
            </a:r>
            <a:r>
              <a:rPr lang="hu-HU" dirty="0"/>
              <a:t> of </a:t>
            </a:r>
            <a:r>
              <a:rPr lang="hu-HU" dirty="0" err="1"/>
              <a:t>teachers</a:t>
            </a:r>
            <a:endParaRPr lang="hu-HU" dirty="0"/>
          </a:p>
        </p:txBody>
      </p:sp>
      <p:sp>
        <p:nvSpPr>
          <p:cNvPr id="3" name="Tartalom helye 2">
            <a:extLst>
              <a:ext uri="{FF2B5EF4-FFF2-40B4-BE49-F238E27FC236}">
                <a16:creationId xmlns:a16="http://schemas.microsoft.com/office/drawing/2014/main" id="{8A2DB42A-A6A6-46DD-9435-C056B52DDBD9}"/>
              </a:ext>
            </a:extLst>
          </p:cNvPr>
          <p:cNvSpPr>
            <a:spLocks noGrp="1"/>
          </p:cNvSpPr>
          <p:nvPr>
            <p:ph idx="1"/>
          </p:nvPr>
        </p:nvSpPr>
        <p:spPr>
          <a:xfrm>
            <a:off x="438150" y="1963167"/>
            <a:ext cx="8032990" cy="3917773"/>
          </a:xfrm>
        </p:spPr>
        <p:txBody>
          <a:bodyPr>
            <a:noAutofit/>
          </a:bodyPr>
          <a:lstStyle/>
          <a:p>
            <a:pPr marL="342900" lvl="0" indent="-342900">
              <a:buFont typeface="Symbol" panose="05050102010706020507" pitchFamily="18" charset="2"/>
              <a:buChar char=""/>
            </a:pPr>
            <a:r>
              <a:rPr lang="en-GB" sz="2400" dirty="0">
                <a:effectLst/>
                <a:latin typeface="Sitka Heading" panose="02000505000000020004" pitchFamily="2" charset="0"/>
                <a:ea typeface="Sitka Heading" panose="02000505000000020004" pitchFamily="2" charset="0"/>
                <a:cs typeface="Sitka Heading" panose="02000505000000020004" pitchFamily="2" charset="0"/>
              </a:rPr>
              <a:t>We formulated and </a:t>
            </a:r>
            <a:r>
              <a:rPr lang="en-GB" sz="24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invitation letter to the </a:t>
            </a:r>
            <a:r>
              <a:rPr lang="hu-HU" sz="2400" b="1" dirty="0" err="1">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school</a:t>
            </a:r>
            <a:r>
              <a:rPr lang="hu-HU" sz="24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hu-HU" sz="2400" b="1" dirty="0" err="1">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leaders</a:t>
            </a:r>
            <a:r>
              <a:rPr lang="en-GB" sz="24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of </a:t>
            </a:r>
            <a:r>
              <a:rPr lang="hu-HU" sz="2400" dirty="0" err="1">
                <a:effectLst/>
                <a:latin typeface="Sitka Heading" panose="02000505000000020004" pitchFamily="2" charset="0"/>
                <a:ea typeface="Sitka Heading" panose="02000505000000020004" pitchFamily="2" charset="0"/>
                <a:cs typeface="Sitka Heading" panose="02000505000000020004" pitchFamily="2" charset="0"/>
              </a:rPr>
              <a:t>the</a:t>
            </a:r>
            <a:r>
              <a:rPr lang="hu-HU" sz="2400" dirty="0">
                <a:effectLst/>
                <a:latin typeface="Sitka Heading" panose="02000505000000020004" pitchFamily="2" charset="0"/>
                <a:ea typeface="Sitka Heading" panose="02000505000000020004" pitchFamily="2" charset="0"/>
                <a:cs typeface="Sitka Heading" panose="02000505000000020004" pitchFamily="2" charset="0"/>
              </a:rPr>
              <a:t> </a:t>
            </a:r>
            <a:r>
              <a:rPr lang="hu-HU" sz="2400" dirty="0" err="1">
                <a:effectLst/>
                <a:latin typeface="Sitka Heading" panose="02000505000000020004" pitchFamily="2" charset="0"/>
                <a:ea typeface="Sitka Heading" panose="02000505000000020004" pitchFamily="2" charset="0"/>
                <a:cs typeface="Sitka Heading" panose="02000505000000020004" pitchFamily="2" charset="0"/>
              </a:rPr>
              <a:t>University’s</a:t>
            </a:r>
            <a:r>
              <a:rPr lang="hu-HU" sz="2400" dirty="0">
                <a:effectLst/>
                <a:latin typeface="Sitka Heading" panose="02000505000000020004" pitchFamily="2" charset="0"/>
                <a:ea typeface="Sitka Heading" panose="02000505000000020004" pitchFamily="2" charset="0"/>
                <a:cs typeface="Sitka Heading" panose="02000505000000020004" pitchFamily="2" charset="0"/>
              </a:rPr>
              <a:t> Partner </a:t>
            </a:r>
            <a:r>
              <a:rPr lang="hu-HU" sz="2400" dirty="0" err="1">
                <a:effectLst/>
                <a:latin typeface="Sitka Heading" panose="02000505000000020004" pitchFamily="2" charset="0"/>
                <a:ea typeface="Sitka Heading" panose="02000505000000020004" pitchFamily="2" charset="0"/>
                <a:cs typeface="Sitka Heading" panose="02000505000000020004" pitchFamily="2" charset="0"/>
              </a:rPr>
              <a:t>Schools</a:t>
            </a:r>
            <a:r>
              <a:rPr lang="hu-HU" sz="2400" dirty="0">
                <a:effectLst/>
                <a:latin typeface="Sitka Heading" panose="02000505000000020004" pitchFamily="2" charset="0"/>
                <a:ea typeface="Sitka Heading" panose="02000505000000020004" pitchFamily="2" charset="0"/>
                <a:cs typeface="Sitka Heading" panose="02000505000000020004" pitchFamily="2" charset="0"/>
              </a:rPr>
              <a:t> </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announcing the start of the project and invite teachers to participate. </a:t>
            </a:r>
            <a:endParaRPr lang="hu-HU" sz="2400" dirty="0">
              <a:effectLst/>
              <a:latin typeface="Sitka Heading" panose="02000505000000020004" pitchFamily="2" charset="0"/>
              <a:ea typeface="Sitka Heading" panose="02000505000000020004" pitchFamily="2" charset="0"/>
              <a:cs typeface="Sitka Heading" panose="02000505000000020004" pitchFamily="2" charset="0"/>
            </a:endParaRPr>
          </a:p>
          <a:p>
            <a:pPr marL="800100" lvl="1" indent="-342900">
              <a:buFont typeface="Symbol" panose="05050102010706020507" pitchFamily="18" charset="2"/>
              <a:buChar char=""/>
            </a:pPr>
            <a:r>
              <a:rPr lang="hu-HU" dirty="0" smtClean="0">
                <a:effectLst/>
                <a:latin typeface="Sitka Heading" panose="02000505000000020004" pitchFamily="2" charset="0"/>
                <a:ea typeface="Sitka Heading" panose="02000505000000020004" pitchFamily="2" charset="0"/>
                <a:cs typeface="Sitka Heading" panose="02000505000000020004" pitchFamily="2" charset="0"/>
              </a:rPr>
              <a:t>P</a:t>
            </a:r>
            <a:r>
              <a:rPr lang="en-GB" dirty="0" err="1">
                <a:effectLst/>
                <a:latin typeface="Sitka Heading" panose="02000505000000020004" pitchFamily="2" charset="0"/>
                <a:ea typeface="Sitka Heading" panose="02000505000000020004" pitchFamily="2" charset="0"/>
                <a:cs typeface="Sitka Heading" panose="02000505000000020004" pitchFamily="2" charset="0"/>
              </a:rPr>
              <a:t>artner</a:t>
            </a:r>
            <a:r>
              <a:rPr lang="en-GB" dirty="0">
                <a:effectLst/>
                <a:latin typeface="Sitka Heading" panose="02000505000000020004" pitchFamily="2" charset="0"/>
                <a:ea typeface="Sitka Heading" panose="02000505000000020004" pitchFamily="2" charset="0"/>
                <a:cs typeface="Sitka Heading" panose="02000505000000020004" pitchFamily="2" charset="0"/>
              </a:rPr>
              <a:t> schools </a:t>
            </a:r>
            <a:r>
              <a:rPr lang="hu-HU" dirty="0" err="1">
                <a:effectLst/>
                <a:latin typeface="Sitka Heading" panose="02000505000000020004" pitchFamily="2" charset="0"/>
                <a:ea typeface="Sitka Heading" panose="02000505000000020004" pitchFamily="2" charset="0"/>
                <a:cs typeface="Sitka Heading" panose="02000505000000020004" pitchFamily="2" charset="0"/>
              </a:rPr>
              <a:t>are</a:t>
            </a:r>
            <a:r>
              <a:rPr lang="hu-HU" dirty="0">
                <a:effectLst/>
                <a:latin typeface="Sitka Heading" panose="02000505000000020004" pitchFamily="2" charset="0"/>
                <a:ea typeface="Sitka Heading" panose="02000505000000020004" pitchFamily="2" charset="0"/>
                <a:cs typeface="Sitka Heading" panose="02000505000000020004" pitchFamily="2" charset="0"/>
              </a:rPr>
              <a:t> </a:t>
            </a:r>
            <a:r>
              <a:rPr lang="hu-HU" dirty="0" err="1">
                <a:effectLst/>
                <a:latin typeface="Sitka Heading" panose="02000505000000020004" pitchFamily="2" charset="0"/>
                <a:ea typeface="Sitka Heading" panose="02000505000000020004" pitchFamily="2" charset="0"/>
                <a:cs typeface="Sitka Heading" panose="02000505000000020004" pitchFamily="2" charset="0"/>
              </a:rPr>
              <a:t>scattered</a:t>
            </a:r>
            <a:r>
              <a:rPr lang="hu-HU" dirty="0">
                <a:effectLst/>
                <a:latin typeface="Sitka Heading" panose="02000505000000020004" pitchFamily="2" charset="0"/>
                <a:ea typeface="Sitka Heading" panose="02000505000000020004" pitchFamily="2" charset="0"/>
                <a:cs typeface="Sitka Heading" panose="02000505000000020004" pitchFamily="2" charset="0"/>
              </a:rPr>
              <a:t> </a:t>
            </a:r>
            <a:r>
              <a:rPr lang="en-GB" dirty="0">
                <a:effectLst/>
                <a:latin typeface="Sitka Heading" panose="02000505000000020004" pitchFamily="2" charset="0"/>
                <a:ea typeface="Sitka Heading" panose="02000505000000020004" pitchFamily="2" charset="0"/>
                <a:cs typeface="Sitka Heading" panose="02000505000000020004" pitchFamily="2" charset="0"/>
              </a:rPr>
              <a:t>all over</a:t>
            </a:r>
            <a:r>
              <a:rPr lang="hu-HU" dirty="0">
                <a:effectLst/>
                <a:latin typeface="Sitka Heading" panose="02000505000000020004" pitchFamily="2" charset="0"/>
                <a:ea typeface="Sitka Heading" panose="02000505000000020004" pitchFamily="2" charset="0"/>
                <a:cs typeface="Sitka Heading" panose="02000505000000020004" pitchFamily="2" charset="0"/>
              </a:rPr>
              <a:t> </a:t>
            </a:r>
            <a:r>
              <a:rPr lang="hu-HU" dirty="0">
                <a:latin typeface="Sitka Heading" panose="02000505000000020004" pitchFamily="2" charset="0"/>
                <a:ea typeface="Sitka Heading" panose="02000505000000020004" pitchFamily="2" charset="0"/>
                <a:cs typeface="Sitka Heading" panose="02000505000000020004" pitchFamily="2" charset="0"/>
              </a:rPr>
              <a:t>Hungary, </a:t>
            </a:r>
            <a:r>
              <a:rPr lang="en-GB" dirty="0">
                <a:effectLst/>
                <a:latin typeface="Sitka Heading" panose="02000505000000020004" pitchFamily="2" charset="0"/>
                <a:ea typeface="Sitka Heading" panose="02000505000000020004" pitchFamily="2" charset="0"/>
                <a:cs typeface="Sitka Heading" panose="02000505000000020004" pitchFamily="2" charset="0"/>
              </a:rPr>
              <a:t> so the invitation could reach the majority of Hungarian teachers. </a:t>
            </a:r>
            <a:endParaRPr lang="hu-HU" dirty="0">
              <a:effectLst/>
              <a:latin typeface="Calibri" panose="020F0502020204030204" pitchFamily="34" charset="0"/>
              <a:ea typeface="Calibri" panose="020F0502020204030204" pitchFamily="34" charset="0"/>
            </a:endParaRPr>
          </a:p>
          <a:p>
            <a:pPr marL="342900" lvl="0" indent="-342900">
              <a:spcAft>
                <a:spcPts val="800"/>
              </a:spcAft>
              <a:buFont typeface="Symbol" panose="05050102010706020507" pitchFamily="18" charset="2"/>
              <a:buChar char=""/>
            </a:pPr>
            <a:r>
              <a:rPr lang="en-GB" sz="2400" dirty="0">
                <a:effectLst/>
                <a:latin typeface="Sitka Heading" panose="02000505000000020004" pitchFamily="2" charset="0"/>
                <a:ea typeface="Sitka Heading" panose="02000505000000020004" pitchFamily="2" charset="0"/>
                <a:cs typeface="Sitka Heading" panose="02000505000000020004" pitchFamily="2" charset="0"/>
              </a:rPr>
              <a:t>We also formulated an </a:t>
            </a:r>
            <a:r>
              <a:rPr lang="en-GB" sz="24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invitation letter directly for the teachers</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 (which </a:t>
            </a:r>
            <a:r>
              <a:rPr lang="en-GB" sz="2400" dirty="0" smtClean="0">
                <a:effectLst/>
                <a:latin typeface="Sitka Heading" panose="02000505000000020004" pitchFamily="2" charset="0"/>
                <a:ea typeface="Sitka Heading" panose="02000505000000020004" pitchFamily="2" charset="0"/>
                <a:cs typeface="Sitka Heading" panose="02000505000000020004" pitchFamily="2" charset="0"/>
              </a:rPr>
              <a:t>w</a:t>
            </a:r>
            <a:r>
              <a:rPr lang="hu-HU" sz="2400" dirty="0" err="1" smtClean="0">
                <a:effectLst/>
                <a:latin typeface="Sitka Heading" panose="02000505000000020004" pitchFamily="2" charset="0"/>
                <a:ea typeface="Sitka Heading" panose="02000505000000020004" pitchFamily="2" charset="0"/>
                <a:cs typeface="Sitka Heading" panose="02000505000000020004" pitchFamily="2" charset="0"/>
              </a:rPr>
              <a:t>as</a:t>
            </a:r>
            <a:r>
              <a:rPr lang="en-GB" sz="2400" dirty="0" smtClean="0">
                <a:effectLst/>
                <a:latin typeface="Sitka Heading" panose="02000505000000020004" pitchFamily="2" charset="0"/>
                <a:ea typeface="Sitka Heading" panose="02000505000000020004" pitchFamily="2" charset="0"/>
                <a:cs typeface="Sitka Heading" panose="02000505000000020004" pitchFamily="2" charset="0"/>
              </a:rPr>
              <a:t> </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attached to the letter for the headmasters) and created a Google form for the application. </a:t>
            </a:r>
            <a:endParaRPr lang="hu-HU" sz="2400" dirty="0">
              <a:effectLst/>
              <a:latin typeface="Sitka Heading" panose="02000505000000020004" pitchFamily="2" charset="0"/>
              <a:ea typeface="Sitka Heading" panose="02000505000000020004" pitchFamily="2" charset="0"/>
              <a:cs typeface="Sitka Heading" panose="02000505000000020004" pitchFamily="2" charset="0"/>
            </a:endParaRPr>
          </a:p>
          <a:p>
            <a:pPr marL="342900" lvl="0" indent="-342900">
              <a:spcAft>
                <a:spcPts val="800"/>
              </a:spcAft>
              <a:buFont typeface="Symbol" panose="05050102010706020507" pitchFamily="18" charset="2"/>
              <a:buChar char=""/>
            </a:pPr>
            <a:r>
              <a:rPr lang="en-GB" sz="2400" dirty="0">
                <a:effectLst/>
                <a:latin typeface="Sitka Heading" panose="02000505000000020004" pitchFamily="2" charset="0"/>
                <a:ea typeface="Sitka Heading" panose="02000505000000020004" pitchFamily="2" charset="0"/>
                <a:cs typeface="Sitka Heading" panose="02000505000000020004" pitchFamily="2" charset="0"/>
              </a:rPr>
              <a:t>For this first invitation </a:t>
            </a:r>
            <a:r>
              <a:rPr lang="en-GB" sz="24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38</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 teachers answered.</a:t>
            </a:r>
            <a:endParaRPr lang="hu-HU" sz="2400" dirty="0">
              <a:effectLst/>
              <a:latin typeface="Calibri" panose="020F0502020204030204" pitchFamily="34" charset="0"/>
              <a:ea typeface="Calibri" panose="020F0502020204030204" pitchFamily="34" charset="0"/>
            </a:endParaRPr>
          </a:p>
        </p:txBody>
      </p:sp>
      <p:pic>
        <p:nvPicPr>
          <p:cNvPr id="7" name="Graphic 6" descr="Open envelope">
            <a:extLst>
              <a:ext uri="{FF2B5EF4-FFF2-40B4-BE49-F238E27FC236}">
                <a16:creationId xmlns:a16="http://schemas.microsoft.com/office/drawing/2014/main" id="{44B13F75-D81E-6B95-FE3C-2C252D131A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26920" y="2589772"/>
            <a:ext cx="2520436" cy="2520436"/>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9048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839F10F0-3817-46D3-AE28-C903E0BEBE88}"/>
              </a:ext>
            </a:extLst>
          </p:cNvPr>
          <p:cNvSpPr>
            <a:spLocks noGrp="1"/>
          </p:cNvSpPr>
          <p:nvPr>
            <p:ph type="title"/>
          </p:nvPr>
        </p:nvSpPr>
        <p:spPr>
          <a:xfrm>
            <a:off x="1137034" y="609597"/>
            <a:ext cx="9392421" cy="1330841"/>
          </a:xfrm>
        </p:spPr>
        <p:txBody>
          <a:bodyPr>
            <a:normAutofit/>
          </a:bodyPr>
          <a:lstStyle/>
          <a:p>
            <a:r>
              <a:rPr lang="hu-HU" dirty="0" err="1"/>
              <a:t>Second</a:t>
            </a:r>
            <a:r>
              <a:rPr lang="hu-HU" dirty="0"/>
              <a:t> </a:t>
            </a:r>
            <a:r>
              <a:rPr lang="hu-HU" dirty="0" err="1"/>
              <a:t>invitation</a:t>
            </a:r>
            <a:endParaRPr lang="hu-HU" dirty="0"/>
          </a:p>
        </p:txBody>
      </p:sp>
      <p:sp>
        <p:nvSpPr>
          <p:cNvPr id="3" name="Tartalom helye 2">
            <a:extLst>
              <a:ext uri="{FF2B5EF4-FFF2-40B4-BE49-F238E27FC236}">
                <a16:creationId xmlns:a16="http://schemas.microsoft.com/office/drawing/2014/main" id="{D46A78AE-2B5D-48ED-9272-6AACA696C332}"/>
              </a:ext>
            </a:extLst>
          </p:cNvPr>
          <p:cNvSpPr>
            <a:spLocks noGrp="1"/>
          </p:cNvSpPr>
          <p:nvPr>
            <p:ph idx="1"/>
          </p:nvPr>
        </p:nvSpPr>
        <p:spPr>
          <a:xfrm>
            <a:off x="1137033" y="2198362"/>
            <a:ext cx="6111491" cy="4345313"/>
          </a:xfrm>
        </p:spPr>
        <p:txBody>
          <a:bodyPr>
            <a:normAutofit/>
          </a:bodyPr>
          <a:lstStyle/>
          <a:p>
            <a:r>
              <a:rPr lang="en-GB" sz="2400" dirty="0">
                <a:effectLst/>
                <a:latin typeface="Sitka Heading" panose="02000505000000020004" pitchFamily="2" charset="0"/>
                <a:ea typeface="Sitka Heading" panose="02000505000000020004" pitchFamily="2" charset="0"/>
                <a:cs typeface="Sitka Heading" panose="02000505000000020004" pitchFamily="2" charset="0"/>
              </a:rPr>
              <a:t>After the decision at </a:t>
            </a:r>
            <a:r>
              <a:rPr lang="en-GB" sz="2400" dirty="0" err="1">
                <a:effectLst/>
                <a:latin typeface="Sitka Heading" panose="02000505000000020004" pitchFamily="2" charset="0"/>
                <a:ea typeface="Sitka Heading" panose="02000505000000020004" pitchFamily="2" charset="0"/>
                <a:cs typeface="Sitka Heading" panose="02000505000000020004" pitchFamily="2" charset="0"/>
              </a:rPr>
              <a:t>Pécs</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 meeting to broaden the circle of invited teachers we formulated a </a:t>
            </a:r>
            <a:r>
              <a:rPr lang="en-GB" sz="2400"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new invitation letter to the </a:t>
            </a:r>
            <a:r>
              <a:rPr lang="hu-HU" sz="2400" dirty="0" err="1">
                <a:solidFill>
                  <a:srgbClr val="FF0000"/>
                </a:solidFill>
                <a:latin typeface="Sitka Heading" panose="02000505000000020004" pitchFamily="2" charset="0"/>
                <a:ea typeface="Sitka Heading" panose="02000505000000020004" pitchFamily="2" charset="0"/>
                <a:cs typeface="Sitka Heading" panose="02000505000000020004" pitchFamily="2" charset="0"/>
              </a:rPr>
              <a:t>school</a:t>
            </a:r>
            <a:r>
              <a:rPr lang="hu-HU" sz="2400" dirty="0">
                <a:solidFill>
                  <a:srgbClr val="FF0000"/>
                </a:solidFill>
                <a:latin typeface="Sitka Heading" panose="02000505000000020004" pitchFamily="2" charset="0"/>
                <a:ea typeface="Sitka Heading" panose="02000505000000020004" pitchFamily="2" charset="0"/>
                <a:cs typeface="Sitka Heading" panose="02000505000000020004" pitchFamily="2" charset="0"/>
              </a:rPr>
              <a:t> </a:t>
            </a:r>
            <a:r>
              <a:rPr lang="hu-HU" sz="2400" dirty="0" err="1">
                <a:solidFill>
                  <a:srgbClr val="FF0000"/>
                </a:solidFill>
                <a:latin typeface="Sitka Heading" panose="02000505000000020004" pitchFamily="2" charset="0"/>
                <a:ea typeface="Sitka Heading" panose="02000505000000020004" pitchFamily="2" charset="0"/>
                <a:cs typeface="Sitka Heading" panose="02000505000000020004" pitchFamily="2" charset="0"/>
              </a:rPr>
              <a:t>leaders</a:t>
            </a:r>
            <a:r>
              <a:rPr lang="en-GB" sz="2400"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as well as to the teachers </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and created a new Google form for application.</a:t>
            </a:r>
            <a:endParaRPr lang="hu-HU" sz="2400" dirty="0">
              <a:effectLst/>
              <a:latin typeface="Sitka Heading" panose="02000505000000020004" pitchFamily="2" charset="0"/>
              <a:ea typeface="Sitka Heading" panose="02000505000000020004" pitchFamily="2" charset="0"/>
              <a:cs typeface="Sitka Heading" panose="02000505000000020004" pitchFamily="2" charset="0"/>
            </a:endParaRPr>
          </a:p>
          <a:p>
            <a:r>
              <a:rPr lang="en-GB" sz="2400" dirty="0">
                <a:effectLst/>
                <a:latin typeface="Sitka Heading" panose="02000505000000020004" pitchFamily="2" charset="0"/>
                <a:ea typeface="Sitka Heading" panose="02000505000000020004" pitchFamily="2" charset="0"/>
                <a:cs typeface="Sitka Heading" panose="02000505000000020004" pitchFamily="2" charset="0"/>
              </a:rPr>
              <a:t>For the second invitation </a:t>
            </a:r>
            <a:r>
              <a:rPr lang="en-GB" sz="24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45</a:t>
            </a:r>
            <a:r>
              <a:rPr lang="en-GB" sz="2400" b="1" dirty="0">
                <a:effectLst/>
                <a:latin typeface="Sitka Heading" panose="02000505000000020004" pitchFamily="2" charset="0"/>
                <a:ea typeface="Sitka Heading" panose="02000505000000020004" pitchFamily="2" charset="0"/>
                <a:cs typeface="Sitka Heading" panose="02000505000000020004" pitchFamily="2" charset="0"/>
              </a:rPr>
              <a:t> </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teachers answered. </a:t>
            </a:r>
            <a:r>
              <a:rPr lang="hu-HU" sz="1800" dirty="0">
                <a:effectLst/>
                <a:latin typeface="Sitka Heading" panose="02000505000000020004" pitchFamily="2" charset="0"/>
                <a:ea typeface="Sitka Heading" panose="02000505000000020004" pitchFamily="2" charset="0"/>
                <a:cs typeface="Sitka Heading" panose="02000505000000020004" pitchFamily="2" charset="0"/>
              </a:rPr>
              <a:t>(</a:t>
            </a:r>
            <a:r>
              <a:rPr lang="en-GB" sz="1800" dirty="0">
                <a:effectLst/>
                <a:latin typeface="Sitka Heading" panose="02000505000000020004" pitchFamily="2" charset="0"/>
                <a:ea typeface="Sitka Heading" panose="02000505000000020004" pitchFamily="2" charset="0"/>
                <a:cs typeface="Sitka Heading" panose="02000505000000020004" pitchFamily="2" charset="0"/>
              </a:rPr>
              <a:t>Some of the applicants did not meet the criteria of participation. They were invited for the training as visitors.</a:t>
            </a:r>
            <a:r>
              <a:rPr lang="hu-HU" sz="1800" dirty="0">
                <a:effectLst/>
                <a:latin typeface="Sitka Heading" panose="02000505000000020004" pitchFamily="2" charset="0"/>
                <a:ea typeface="Sitka Heading" panose="02000505000000020004" pitchFamily="2" charset="0"/>
                <a:cs typeface="Sitka Heading" panose="02000505000000020004" pitchFamily="2" charset="0"/>
              </a:rPr>
              <a:t>)</a:t>
            </a:r>
          </a:p>
          <a:p>
            <a:r>
              <a:rPr lang="en-GB" sz="2400" dirty="0">
                <a:effectLst/>
                <a:latin typeface="Sitka Heading" panose="02000505000000020004" pitchFamily="2" charset="0"/>
                <a:ea typeface="Sitka Heading" panose="02000505000000020004" pitchFamily="2" charset="0"/>
                <a:cs typeface="Sitka Heading" panose="02000505000000020004" pitchFamily="2" charset="0"/>
              </a:rPr>
              <a:t>So, we started the teachers’ training with about </a:t>
            </a:r>
            <a:r>
              <a:rPr lang="en-GB" sz="2400" b="1"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70</a:t>
            </a:r>
            <a:r>
              <a:rPr lang="en-GB" sz="2400" dirty="0">
                <a:solidFill>
                  <a:srgbClr val="FF0000"/>
                </a:solidFill>
                <a:effectLst/>
                <a:latin typeface="Sitka Heading" panose="02000505000000020004" pitchFamily="2" charset="0"/>
                <a:ea typeface="Sitka Heading" panose="02000505000000020004" pitchFamily="2" charset="0"/>
                <a:cs typeface="Sitka Heading" panose="02000505000000020004" pitchFamily="2" charset="0"/>
              </a:rPr>
              <a:t> </a:t>
            </a:r>
            <a:r>
              <a:rPr lang="en-GB" sz="2400" dirty="0">
                <a:effectLst/>
                <a:latin typeface="Sitka Heading" panose="02000505000000020004" pitchFamily="2" charset="0"/>
                <a:ea typeface="Sitka Heading" panose="02000505000000020004" pitchFamily="2" charset="0"/>
                <a:cs typeface="Sitka Heading" panose="02000505000000020004" pitchFamily="2" charset="0"/>
              </a:rPr>
              <a:t>teachers.</a:t>
            </a:r>
            <a:endParaRPr lang="hu-HU" sz="2400" dirty="0">
              <a:effectLst/>
              <a:latin typeface="Sitka Heading" panose="02000505000000020004" pitchFamily="2" charset="0"/>
              <a:ea typeface="Sitka Heading" panose="02000505000000020004" pitchFamily="2" charset="0"/>
              <a:cs typeface="Sitka Heading" panose="02000505000000020004" pitchFamily="2" charset="0"/>
            </a:endParaRPr>
          </a:p>
          <a:p>
            <a:pPr marL="0" indent="0">
              <a:buNone/>
            </a:pPr>
            <a:endParaRPr lang="hu-HU" sz="2000" dirty="0"/>
          </a:p>
        </p:txBody>
      </p:sp>
      <p:pic>
        <p:nvPicPr>
          <p:cNvPr id="4" name="Kép 3">
            <a:extLst>
              <a:ext uri="{FF2B5EF4-FFF2-40B4-BE49-F238E27FC236}">
                <a16:creationId xmlns:a16="http://schemas.microsoft.com/office/drawing/2014/main" id="{0C2EF4DE-CB0E-435F-B2A8-12D9673B463D}"/>
              </a:ext>
            </a:extLst>
          </p:cNvPr>
          <p:cNvPicPr>
            <a:picLocks noChangeAspect="1"/>
          </p:cNvPicPr>
          <p:nvPr/>
        </p:nvPicPr>
        <p:blipFill>
          <a:blip r:embed="rId2"/>
          <a:stretch>
            <a:fillRect/>
          </a:stretch>
        </p:blipFill>
        <p:spPr>
          <a:xfrm>
            <a:off x="8395008" y="2537618"/>
            <a:ext cx="3380323"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7463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900B959B-0FDA-402C-8CBA-D46C3B315DAE}"/>
              </a:ext>
            </a:extLst>
          </p:cNvPr>
          <p:cNvSpPr>
            <a:spLocks noGrp="1"/>
          </p:cNvSpPr>
          <p:nvPr>
            <p:ph type="title"/>
          </p:nvPr>
        </p:nvSpPr>
        <p:spPr>
          <a:xfrm>
            <a:off x="1137034" y="609597"/>
            <a:ext cx="9392421" cy="1330841"/>
          </a:xfrm>
        </p:spPr>
        <p:txBody>
          <a:bodyPr>
            <a:normAutofit/>
          </a:bodyPr>
          <a:lstStyle/>
          <a:p>
            <a:r>
              <a:rPr lang="hu-HU" dirty="0"/>
              <a:t>Preparation </a:t>
            </a:r>
            <a:r>
              <a:rPr lang="hu-HU" dirty="0" err="1"/>
              <a:t>for</a:t>
            </a:r>
            <a:r>
              <a:rPr lang="hu-HU" dirty="0"/>
              <a:t> </a:t>
            </a:r>
            <a:r>
              <a:rPr lang="hu-HU" dirty="0" err="1"/>
              <a:t>the</a:t>
            </a:r>
            <a:r>
              <a:rPr lang="hu-HU" dirty="0"/>
              <a:t> </a:t>
            </a:r>
            <a:r>
              <a:rPr lang="hu-HU" dirty="0" err="1"/>
              <a:t>training</a:t>
            </a:r>
            <a:endParaRPr lang="hu-HU" dirty="0"/>
          </a:p>
        </p:txBody>
      </p:sp>
      <p:sp>
        <p:nvSpPr>
          <p:cNvPr id="3" name="Tartalom helye 2">
            <a:extLst>
              <a:ext uri="{FF2B5EF4-FFF2-40B4-BE49-F238E27FC236}">
                <a16:creationId xmlns:a16="http://schemas.microsoft.com/office/drawing/2014/main" id="{B2E65913-FA75-4CC1-802E-0406C68ED46A}"/>
              </a:ext>
            </a:extLst>
          </p:cNvPr>
          <p:cNvSpPr>
            <a:spLocks noGrp="1"/>
          </p:cNvSpPr>
          <p:nvPr>
            <p:ph idx="1"/>
          </p:nvPr>
        </p:nvSpPr>
        <p:spPr>
          <a:xfrm>
            <a:off x="423358" y="2198362"/>
            <a:ext cx="7674476" cy="3917773"/>
          </a:xfrm>
        </p:spPr>
        <p:txBody>
          <a:bodyPr>
            <a:normAutofit lnSpcReduction="10000"/>
          </a:bodyPr>
          <a:lstStyle/>
          <a:p>
            <a:r>
              <a:rPr lang="hu-HU" sz="2400" b="1" dirty="0" err="1"/>
              <a:t>Invitation</a:t>
            </a:r>
            <a:r>
              <a:rPr lang="hu-HU" sz="2400" b="1" dirty="0"/>
              <a:t> of </a:t>
            </a:r>
            <a:r>
              <a:rPr lang="hu-HU" sz="2400" b="1" dirty="0" err="1"/>
              <a:t>the</a:t>
            </a:r>
            <a:r>
              <a:rPr lang="hu-HU" sz="2400" b="1" dirty="0"/>
              <a:t> </a:t>
            </a:r>
            <a:r>
              <a:rPr lang="hu-HU" sz="2400" b="1" dirty="0" err="1"/>
              <a:t>presenters</a:t>
            </a:r>
            <a:r>
              <a:rPr lang="hu-HU" sz="2400" b="1" dirty="0"/>
              <a:t> </a:t>
            </a:r>
            <a:r>
              <a:rPr lang="hu-HU" sz="2400" dirty="0">
                <a:sym typeface="Wingdings" panose="05000000000000000000" pitchFamily="2" charset="2"/>
              </a:rPr>
              <a:t></a:t>
            </a:r>
          </a:p>
          <a:p>
            <a:pPr marL="742950" lvl="1" indent="-285750">
              <a:buFont typeface="+mj-lt"/>
              <a:buAutoNum type="arabicPeriod"/>
            </a:pPr>
            <a:r>
              <a:rPr lang="en-GB" dirty="0" err="1">
                <a:effectLst/>
                <a:latin typeface="Sitka Heading" panose="02000505000000020004" pitchFamily="2" charset="0"/>
                <a:ea typeface="Sitka Heading" panose="02000505000000020004" pitchFamily="2" charset="0"/>
                <a:cs typeface="Sitka Heading" panose="02000505000000020004" pitchFamily="2" charset="0"/>
              </a:rPr>
              <a:t>Ildikó</a:t>
            </a:r>
            <a:r>
              <a:rPr lang="en-GB" dirty="0">
                <a:effectLst/>
                <a:latin typeface="Sitka Heading" panose="02000505000000020004" pitchFamily="2" charset="0"/>
                <a:ea typeface="Sitka Heading" panose="02000505000000020004" pitchFamily="2" charset="0"/>
                <a:cs typeface="Sitka Heading" panose="02000505000000020004" pitchFamily="2" charset="0"/>
              </a:rPr>
              <a:t> </a:t>
            </a:r>
            <a:r>
              <a:rPr lang="en-GB" dirty="0" err="1">
                <a:effectLst/>
                <a:latin typeface="Sitka Heading" panose="02000505000000020004" pitchFamily="2" charset="0"/>
                <a:ea typeface="Sitka Heading" panose="02000505000000020004" pitchFamily="2" charset="0"/>
                <a:cs typeface="Sitka Heading" panose="02000505000000020004" pitchFamily="2" charset="0"/>
              </a:rPr>
              <a:t>Zank</a:t>
            </a:r>
            <a:r>
              <a:rPr lang="en-GB" dirty="0">
                <a:effectLst/>
                <a:latin typeface="Sitka Heading" panose="02000505000000020004" pitchFamily="2" charset="0"/>
                <a:ea typeface="Sitka Heading" panose="02000505000000020004" pitchFamily="2" charset="0"/>
                <a:cs typeface="Sitka Heading" panose="02000505000000020004" pitchFamily="2" charset="0"/>
              </a:rPr>
              <a:t>, assistant professor at PTE – on Action research and reflective diaries</a:t>
            </a:r>
            <a:endParaRPr lang="hu-HU" dirty="0">
              <a:effectLst/>
              <a:latin typeface="Calibri" panose="020F0502020204030204" pitchFamily="34" charset="0"/>
              <a:ea typeface="Calibri" panose="020F0502020204030204" pitchFamily="34" charset="0"/>
            </a:endParaRPr>
          </a:p>
          <a:p>
            <a:pPr marL="742950" lvl="1" indent="-285750">
              <a:buFont typeface="+mj-lt"/>
              <a:buAutoNum type="arabicPeriod"/>
            </a:pPr>
            <a:r>
              <a:rPr lang="en-GB" dirty="0">
                <a:effectLst/>
                <a:latin typeface="Sitka Heading" panose="02000505000000020004" pitchFamily="2" charset="0"/>
                <a:ea typeface="Sitka Heading" panose="02000505000000020004" pitchFamily="2" charset="0"/>
                <a:cs typeface="Sitka Heading" panose="02000505000000020004" pitchFamily="2" charset="0"/>
              </a:rPr>
              <a:t>Csaba </a:t>
            </a:r>
            <a:r>
              <a:rPr lang="en-GB" dirty="0" err="1">
                <a:effectLst/>
                <a:latin typeface="Sitka Heading" panose="02000505000000020004" pitchFamily="2" charset="0"/>
                <a:ea typeface="Sitka Heading" panose="02000505000000020004" pitchFamily="2" charset="0"/>
                <a:cs typeface="Sitka Heading" panose="02000505000000020004" pitchFamily="2" charset="0"/>
              </a:rPr>
              <a:t>Csíkos</a:t>
            </a:r>
            <a:r>
              <a:rPr lang="en-GB" dirty="0">
                <a:effectLst/>
                <a:latin typeface="Sitka Heading" panose="02000505000000020004" pitchFamily="2" charset="0"/>
                <a:ea typeface="Sitka Heading" panose="02000505000000020004" pitchFamily="2" charset="0"/>
                <a:cs typeface="Sitka Heading" panose="02000505000000020004" pitchFamily="2" charset="0"/>
              </a:rPr>
              <a:t>, professor at SZTE – on Metacognition, on some research findings in </a:t>
            </a:r>
            <a:r>
              <a:rPr lang="en-GB" dirty="0" err="1">
                <a:effectLst/>
                <a:latin typeface="Sitka Heading" panose="02000505000000020004" pitchFamily="2" charset="0"/>
                <a:ea typeface="Sitka Heading" panose="02000505000000020004" pitchFamily="2" charset="0"/>
                <a:cs typeface="Sitka Heading" panose="02000505000000020004" pitchFamily="2" charset="0"/>
              </a:rPr>
              <a:t>ToM</a:t>
            </a:r>
            <a:endParaRPr lang="hu-HU" dirty="0">
              <a:effectLst/>
              <a:latin typeface="Calibri" panose="020F0502020204030204" pitchFamily="34" charset="0"/>
              <a:ea typeface="Calibri" panose="020F0502020204030204" pitchFamily="34" charset="0"/>
            </a:endParaRPr>
          </a:p>
          <a:p>
            <a:pPr marL="742950" lvl="1" indent="-285750">
              <a:buFont typeface="+mj-lt"/>
              <a:buAutoNum type="arabicPeriod"/>
            </a:pPr>
            <a:r>
              <a:rPr lang="en-GB" dirty="0">
                <a:effectLst/>
                <a:latin typeface="Sitka Heading" panose="02000505000000020004" pitchFamily="2" charset="0"/>
                <a:ea typeface="Sitka Heading" panose="02000505000000020004" pitchFamily="2" charset="0"/>
                <a:cs typeface="Sitka Heading" panose="02000505000000020004" pitchFamily="2" charset="0"/>
              </a:rPr>
              <a:t>Ágnes Bálint, associate professor at PTE – on basic concepts of metacognition and </a:t>
            </a:r>
            <a:r>
              <a:rPr lang="en-GB" dirty="0" err="1">
                <a:effectLst/>
                <a:latin typeface="Sitka Heading" panose="02000505000000020004" pitchFamily="2" charset="0"/>
                <a:ea typeface="Sitka Heading" panose="02000505000000020004" pitchFamily="2" charset="0"/>
                <a:cs typeface="Sitka Heading" panose="02000505000000020004" pitchFamily="2" charset="0"/>
              </a:rPr>
              <a:t>ToM</a:t>
            </a:r>
            <a:r>
              <a:rPr lang="en-GB" dirty="0">
                <a:effectLst/>
                <a:latin typeface="Sitka Heading" panose="02000505000000020004" pitchFamily="2" charset="0"/>
                <a:ea typeface="Sitka Heading" panose="02000505000000020004" pitchFamily="2" charset="0"/>
                <a:cs typeface="Sitka Heading" panose="02000505000000020004" pitchFamily="2" charset="0"/>
              </a:rPr>
              <a:t>; on the educational relevance of </a:t>
            </a:r>
            <a:r>
              <a:rPr lang="en-GB" dirty="0" err="1">
                <a:effectLst/>
                <a:latin typeface="Sitka Heading" panose="02000505000000020004" pitchFamily="2" charset="0"/>
                <a:ea typeface="Sitka Heading" panose="02000505000000020004" pitchFamily="2" charset="0"/>
                <a:cs typeface="Sitka Heading" panose="02000505000000020004" pitchFamily="2" charset="0"/>
              </a:rPr>
              <a:t>ToM</a:t>
            </a:r>
            <a:r>
              <a:rPr lang="en-GB" dirty="0">
                <a:effectLst/>
                <a:latin typeface="Sitka Heading" panose="02000505000000020004" pitchFamily="2" charset="0"/>
                <a:ea typeface="Sitka Heading" panose="02000505000000020004" pitchFamily="2" charset="0"/>
                <a:cs typeface="Sitka Heading" panose="02000505000000020004" pitchFamily="2" charset="0"/>
              </a:rPr>
              <a:t> research </a:t>
            </a:r>
            <a:endParaRPr lang="hu-HU" dirty="0">
              <a:effectLst/>
              <a:latin typeface="Calibri" panose="020F0502020204030204" pitchFamily="34" charset="0"/>
              <a:ea typeface="Calibri" panose="020F0502020204030204" pitchFamily="34" charset="0"/>
            </a:endParaRPr>
          </a:p>
          <a:p>
            <a:pPr marL="742950" lvl="1" indent="-285750">
              <a:spcAft>
                <a:spcPts val="800"/>
              </a:spcAft>
              <a:buFont typeface="+mj-lt"/>
              <a:buAutoNum type="arabicPeriod"/>
            </a:pPr>
            <a:r>
              <a:rPr lang="en-GB" dirty="0" err="1">
                <a:effectLst/>
                <a:latin typeface="Sitka Heading" panose="02000505000000020004" pitchFamily="2" charset="0"/>
                <a:ea typeface="Sitka Heading" panose="02000505000000020004" pitchFamily="2" charset="0"/>
                <a:cs typeface="Sitka Heading" panose="02000505000000020004" pitchFamily="2" charset="0"/>
              </a:rPr>
              <a:t>János</a:t>
            </a:r>
            <a:r>
              <a:rPr lang="en-GB" dirty="0">
                <a:effectLst/>
                <a:latin typeface="Sitka Heading" panose="02000505000000020004" pitchFamily="2" charset="0"/>
                <a:ea typeface="Sitka Heading" panose="02000505000000020004" pitchFamily="2" charset="0"/>
                <a:cs typeface="Sitka Heading" panose="02000505000000020004" pitchFamily="2" charset="0"/>
              </a:rPr>
              <a:t> </a:t>
            </a:r>
            <a:r>
              <a:rPr lang="en-GB" dirty="0" err="1">
                <a:effectLst/>
                <a:latin typeface="Sitka Heading" panose="02000505000000020004" pitchFamily="2" charset="0"/>
                <a:ea typeface="Sitka Heading" panose="02000505000000020004" pitchFamily="2" charset="0"/>
                <a:cs typeface="Sitka Heading" panose="02000505000000020004" pitchFamily="2" charset="0"/>
              </a:rPr>
              <a:t>Steklács</a:t>
            </a:r>
            <a:r>
              <a:rPr lang="en-GB" dirty="0">
                <a:effectLst/>
                <a:latin typeface="Sitka Heading" panose="02000505000000020004" pitchFamily="2" charset="0"/>
                <a:ea typeface="Sitka Heading" panose="02000505000000020004" pitchFamily="2" charset="0"/>
                <a:cs typeface="Sitka Heading" panose="02000505000000020004" pitchFamily="2" charset="0"/>
              </a:rPr>
              <a:t>, professor at PTE – on Epistemic believes and their educational relevance.</a:t>
            </a:r>
            <a:endParaRPr lang="hu-HU" dirty="0">
              <a:effectLst/>
              <a:latin typeface="Calibri" panose="020F0502020204030204" pitchFamily="34" charset="0"/>
              <a:ea typeface="Calibri" panose="020F0502020204030204" pitchFamily="34" charset="0"/>
            </a:endParaRPr>
          </a:p>
          <a:p>
            <a:r>
              <a:rPr lang="hu-HU" sz="2400" b="1" dirty="0" err="1"/>
              <a:t>Development</a:t>
            </a:r>
            <a:r>
              <a:rPr lang="hu-HU" sz="2400" b="1" dirty="0"/>
              <a:t> of </a:t>
            </a:r>
            <a:r>
              <a:rPr lang="hu-HU" sz="2400" b="1" dirty="0" err="1"/>
              <a:t>the</a:t>
            </a:r>
            <a:r>
              <a:rPr lang="hu-HU" sz="2400" b="1" dirty="0"/>
              <a:t> </a:t>
            </a:r>
            <a:r>
              <a:rPr lang="hu-HU" sz="2400" b="1" dirty="0" err="1"/>
              <a:t>schedule</a:t>
            </a:r>
            <a:r>
              <a:rPr lang="hu-HU" sz="2400" b="1" dirty="0"/>
              <a:t> of </a:t>
            </a:r>
            <a:r>
              <a:rPr lang="hu-HU" sz="2400" b="1" dirty="0" err="1"/>
              <a:t>teachers</a:t>
            </a:r>
            <a:r>
              <a:rPr lang="hu-HU" sz="2400" b="1" dirty="0"/>
              <a:t>’ </a:t>
            </a:r>
            <a:r>
              <a:rPr lang="hu-HU" sz="2400" b="1" dirty="0" err="1"/>
              <a:t>training</a:t>
            </a:r>
            <a:r>
              <a:rPr lang="hu-HU" sz="2400" b="1" dirty="0"/>
              <a:t> </a:t>
            </a:r>
            <a:r>
              <a:rPr lang="hu-HU" sz="2400" dirty="0">
                <a:sym typeface="Wingdings" panose="05000000000000000000" pitchFamily="2" charset="2"/>
              </a:rPr>
              <a:t></a:t>
            </a:r>
            <a:endParaRPr lang="hu-HU" sz="2400" dirty="0"/>
          </a:p>
          <a:p>
            <a:endParaRPr lang="hu-HU" sz="1600" dirty="0"/>
          </a:p>
        </p:txBody>
      </p:sp>
      <p:pic>
        <p:nvPicPr>
          <p:cNvPr id="4" name="Kép 3" descr="A képen szöveg, képernyőkép, Betűtípus, menü látható&#10;&#10;Automatikusan generált leírás">
            <a:extLst>
              <a:ext uri="{FF2B5EF4-FFF2-40B4-BE49-F238E27FC236}">
                <a16:creationId xmlns:a16="http://schemas.microsoft.com/office/drawing/2014/main" id="{F07A260F-1141-48B4-A0CD-F91F205972E2}"/>
              </a:ext>
            </a:extLst>
          </p:cNvPr>
          <p:cNvPicPr>
            <a:picLocks noChangeAspect="1"/>
          </p:cNvPicPr>
          <p:nvPr/>
        </p:nvPicPr>
        <p:blipFill>
          <a:blip r:embed="rId2"/>
          <a:stretch>
            <a:fillRect/>
          </a:stretch>
        </p:blipFill>
        <p:spPr>
          <a:xfrm>
            <a:off x="8521192" y="1180730"/>
            <a:ext cx="3247450" cy="4403323"/>
          </a:xfrm>
          <a:prstGeom prst="rect">
            <a:avLst/>
          </a:prstGeom>
        </p:spPr>
      </p:pic>
      <p:sp>
        <p:nvSpPr>
          <p:cNvPr id="1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8583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1611A83-2A7E-45EC-A6FB-02A10E63557D}"/>
              </a:ext>
            </a:extLst>
          </p:cNvPr>
          <p:cNvSpPr>
            <a:spLocks noGrp="1"/>
          </p:cNvSpPr>
          <p:nvPr>
            <p:ph type="title"/>
          </p:nvPr>
        </p:nvSpPr>
        <p:spPr>
          <a:xfrm>
            <a:off x="190501" y="3752849"/>
            <a:ext cx="3581400" cy="2452687"/>
          </a:xfrm>
        </p:spPr>
        <p:txBody>
          <a:bodyPr anchor="ctr">
            <a:normAutofit/>
          </a:bodyPr>
          <a:lstStyle/>
          <a:p>
            <a:r>
              <a:rPr lang="hu-HU" dirty="0"/>
              <a:t>The </a:t>
            </a:r>
            <a:r>
              <a:rPr lang="hu-HU" dirty="0" err="1"/>
              <a:t>training</a:t>
            </a:r>
            <a:endParaRPr lang="hu-HU" dirty="0"/>
          </a:p>
        </p:txBody>
      </p:sp>
      <p:pic>
        <p:nvPicPr>
          <p:cNvPr id="4" name="Kép 3">
            <a:extLst>
              <a:ext uri="{FF2B5EF4-FFF2-40B4-BE49-F238E27FC236}">
                <a16:creationId xmlns:a16="http://schemas.microsoft.com/office/drawing/2014/main" id="{43E33666-A004-4AB7-B5E5-E1FA697DBD43}"/>
              </a:ext>
            </a:extLst>
          </p:cNvPr>
          <p:cNvPicPr>
            <a:picLocks noChangeAspect="1"/>
          </p:cNvPicPr>
          <p:nvPr/>
        </p:nvPicPr>
        <p:blipFill rotWithShape="1">
          <a:blip r:embed="rId2"/>
          <a:srcRect t="14760" b="2467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artalom helye 2">
            <a:extLst>
              <a:ext uri="{FF2B5EF4-FFF2-40B4-BE49-F238E27FC236}">
                <a16:creationId xmlns:a16="http://schemas.microsoft.com/office/drawing/2014/main" id="{A19FDD0C-777F-4F50-9E28-C47325AC0FAE}"/>
              </a:ext>
            </a:extLst>
          </p:cNvPr>
          <p:cNvSpPr>
            <a:spLocks noGrp="1"/>
          </p:cNvSpPr>
          <p:nvPr>
            <p:ph idx="1"/>
          </p:nvPr>
        </p:nvSpPr>
        <p:spPr>
          <a:xfrm>
            <a:off x="3295650" y="3752850"/>
            <a:ext cx="8413745" cy="2924175"/>
          </a:xfrm>
        </p:spPr>
        <p:txBody>
          <a:bodyPr anchor="ctr">
            <a:normAutofit/>
          </a:bodyPr>
          <a:lstStyle/>
          <a:p>
            <a:r>
              <a:rPr lang="en-US" sz="2200" dirty="0"/>
              <a:t>Training sessions when it was possible were merged so instead of 12 occasions we had 8, </a:t>
            </a:r>
          </a:p>
          <a:p>
            <a:pPr lvl="1"/>
            <a:r>
              <a:rPr lang="en-US" sz="1800" dirty="0"/>
              <a:t>approximately spending 24 hours together. </a:t>
            </a:r>
          </a:p>
          <a:p>
            <a:r>
              <a:rPr lang="en-US" sz="2200" dirty="0"/>
              <a:t>The trainings went online on Teams platform.</a:t>
            </a:r>
          </a:p>
          <a:p>
            <a:r>
              <a:rPr lang="en-US" sz="2200" dirty="0"/>
              <a:t>Each training session ended with a presentation summarizing the upcoming tasks and </a:t>
            </a:r>
            <a:r>
              <a:rPr lang="en-US" sz="2200" dirty="0" smtClean="0"/>
              <a:t>test</a:t>
            </a:r>
            <a:r>
              <a:rPr lang="hu-HU" sz="2200" dirty="0" smtClean="0"/>
              <a:t>s</a:t>
            </a:r>
            <a:r>
              <a:rPr lang="en-US" sz="2200" dirty="0" smtClean="0"/>
              <a:t>, </a:t>
            </a:r>
            <a:r>
              <a:rPr lang="en-US" sz="2200" dirty="0"/>
              <a:t>including the necessary links to online tests and the following training session. Teachers could ask questions and we answered them, too.  </a:t>
            </a:r>
          </a:p>
        </p:txBody>
      </p:sp>
    </p:spTree>
    <p:extLst>
      <p:ext uri="{BB962C8B-B14F-4D97-AF65-F5344CB8AC3E}">
        <p14:creationId xmlns:p14="http://schemas.microsoft.com/office/powerpoint/2010/main" val="259135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lack pen against a sheet with shaded numbers">
            <a:extLst>
              <a:ext uri="{FF2B5EF4-FFF2-40B4-BE49-F238E27FC236}">
                <a16:creationId xmlns:a16="http://schemas.microsoft.com/office/drawing/2014/main" id="{44754547-DDF3-2A22-0AD0-ABD287FD6C5C}"/>
              </a:ext>
            </a:extLst>
          </p:cNvPr>
          <p:cNvPicPr>
            <a:picLocks noChangeAspect="1"/>
          </p:cNvPicPr>
          <p:nvPr/>
        </p:nvPicPr>
        <p:blipFill rotWithShape="1">
          <a:blip r:embed="rId2"/>
          <a:srcRect l="59662" r="-2" b="-2"/>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3" name="Tartalom helye 2">
            <a:extLst>
              <a:ext uri="{FF2B5EF4-FFF2-40B4-BE49-F238E27FC236}">
                <a16:creationId xmlns:a16="http://schemas.microsoft.com/office/drawing/2014/main" id="{4608A677-A4EE-4CB6-A013-5A64D38D2066}"/>
              </a:ext>
            </a:extLst>
          </p:cNvPr>
          <p:cNvSpPr>
            <a:spLocks noGrp="1"/>
          </p:cNvSpPr>
          <p:nvPr>
            <p:ph idx="1"/>
          </p:nvPr>
        </p:nvSpPr>
        <p:spPr>
          <a:xfrm>
            <a:off x="4324351" y="1485900"/>
            <a:ext cx="7385050" cy="5248274"/>
          </a:xfrm>
        </p:spPr>
        <p:txBody>
          <a:bodyPr anchor="ctr">
            <a:normAutofit lnSpcReduction="10000"/>
          </a:bodyPr>
          <a:lstStyle/>
          <a:p>
            <a:r>
              <a:rPr lang="en-GB" sz="2400" dirty="0">
                <a:effectLst/>
                <a:latin typeface="Sitka Heading" panose="02000505000000020004" pitchFamily="2" charset="0"/>
                <a:ea typeface="Sitka Heading" panose="02000505000000020004" pitchFamily="2" charset="0"/>
                <a:cs typeface="Sitka Heading" panose="02000505000000020004" pitchFamily="2" charset="0"/>
              </a:rPr>
              <a:t>In the meantime, the test battery was finalized, and the translation of the tests began. </a:t>
            </a:r>
            <a:endParaRPr lang="hu-HU" sz="2400" dirty="0">
              <a:effectLst/>
              <a:latin typeface="Sitka Heading" panose="02000505000000020004" pitchFamily="2" charset="0"/>
              <a:ea typeface="Sitka Heading" panose="02000505000000020004" pitchFamily="2" charset="0"/>
              <a:cs typeface="Sitka Heading" panose="02000505000000020004" pitchFamily="2" charset="0"/>
            </a:endParaRPr>
          </a:p>
          <a:p>
            <a:r>
              <a:rPr lang="en-GB" sz="2400" dirty="0">
                <a:effectLst/>
                <a:latin typeface="Sitka Heading" panose="02000505000000020004" pitchFamily="2" charset="0"/>
                <a:ea typeface="Sitka Heading" panose="02000505000000020004" pitchFamily="2" charset="0"/>
                <a:cs typeface="Sitka Heading" panose="02000505000000020004" pitchFamily="2" charset="0"/>
              </a:rPr>
              <a:t>We also created a Google Form version to each test. </a:t>
            </a:r>
            <a:endParaRPr lang="hu-HU" sz="2400" dirty="0">
              <a:effectLst/>
              <a:latin typeface="Sitka Heading" panose="02000505000000020004" pitchFamily="2" charset="0"/>
              <a:ea typeface="Sitka Heading" panose="02000505000000020004" pitchFamily="2" charset="0"/>
              <a:cs typeface="Sitka Heading" panose="02000505000000020004" pitchFamily="2" charset="0"/>
            </a:endParaRPr>
          </a:p>
          <a:p>
            <a:pPr lvl="1"/>
            <a:r>
              <a:rPr lang="en-GB" b="1" dirty="0">
                <a:effectLst/>
                <a:latin typeface="Sitka Heading" panose="02000505000000020004" pitchFamily="2" charset="0"/>
                <a:ea typeface="Sitka Heading" panose="02000505000000020004" pitchFamily="2" charset="0"/>
                <a:cs typeface="Sitka Heading" panose="02000505000000020004" pitchFamily="2" charset="0"/>
              </a:rPr>
              <a:t>Teachers </a:t>
            </a:r>
            <a:r>
              <a:rPr lang="en-GB" dirty="0">
                <a:effectLst/>
                <a:latin typeface="Sitka Heading" panose="02000505000000020004" pitchFamily="2" charset="0"/>
                <a:ea typeface="Sitka Heading" panose="02000505000000020004" pitchFamily="2" charset="0"/>
                <a:cs typeface="Sitka Heading" panose="02000505000000020004" pitchFamily="2" charset="0"/>
              </a:rPr>
              <a:t>participating were asked to fill </a:t>
            </a:r>
            <a:r>
              <a:rPr lang="hu-HU" dirty="0" err="1" smtClean="0">
                <a:effectLst/>
                <a:latin typeface="Sitka Heading" panose="02000505000000020004" pitchFamily="2" charset="0"/>
                <a:ea typeface="Sitka Heading" panose="02000505000000020004" pitchFamily="2" charset="0"/>
                <a:cs typeface="Sitka Heading" panose="02000505000000020004" pitchFamily="2" charset="0"/>
              </a:rPr>
              <a:t>the</a:t>
            </a:r>
            <a:r>
              <a:rPr lang="hu-HU" dirty="0" smtClean="0">
                <a:effectLst/>
                <a:latin typeface="Sitka Heading" panose="02000505000000020004" pitchFamily="2" charset="0"/>
                <a:ea typeface="Sitka Heading" panose="02000505000000020004" pitchFamily="2" charset="0"/>
                <a:cs typeface="Sitka Heading" panose="02000505000000020004" pitchFamily="2" charset="0"/>
              </a:rPr>
              <a:t> </a:t>
            </a:r>
            <a:r>
              <a:rPr lang="en-GB" dirty="0" smtClean="0">
                <a:effectLst/>
                <a:latin typeface="Sitka Heading" panose="02000505000000020004" pitchFamily="2" charset="0"/>
                <a:ea typeface="Sitka Heading" panose="02000505000000020004" pitchFamily="2" charset="0"/>
                <a:cs typeface="Sitka Heading" panose="02000505000000020004" pitchFamily="2" charset="0"/>
              </a:rPr>
              <a:t>test</a:t>
            </a:r>
            <a:r>
              <a:rPr lang="hu-HU" dirty="0" smtClean="0">
                <a:effectLst/>
                <a:latin typeface="Sitka Heading" panose="02000505000000020004" pitchFamily="2" charset="0"/>
                <a:ea typeface="Sitka Heading" panose="02000505000000020004" pitchFamily="2" charset="0"/>
                <a:cs typeface="Sitka Heading" panose="02000505000000020004" pitchFamily="2" charset="0"/>
              </a:rPr>
              <a:t>s</a:t>
            </a:r>
            <a:r>
              <a:rPr lang="en-GB" dirty="0" smtClean="0">
                <a:effectLst/>
                <a:latin typeface="Sitka Heading" panose="02000505000000020004" pitchFamily="2" charset="0"/>
                <a:ea typeface="Sitka Heading" panose="02000505000000020004" pitchFamily="2" charset="0"/>
                <a:cs typeface="Sitka Heading" panose="02000505000000020004" pitchFamily="2" charset="0"/>
              </a:rPr>
              <a:t> </a:t>
            </a:r>
            <a:r>
              <a:rPr lang="en-GB" i="1" dirty="0">
                <a:effectLst/>
                <a:latin typeface="Sitka Heading" panose="02000505000000020004" pitchFamily="2" charset="0"/>
                <a:ea typeface="Sitka Heading" panose="02000505000000020004" pitchFamily="2" charset="0"/>
                <a:cs typeface="Sitka Heading" panose="02000505000000020004" pitchFamily="2" charset="0"/>
              </a:rPr>
              <a:t>only in online </a:t>
            </a:r>
            <a:r>
              <a:rPr lang="en-GB" dirty="0">
                <a:effectLst/>
                <a:latin typeface="Sitka Heading" panose="02000505000000020004" pitchFamily="2" charset="0"/>
                <a:ea typeface="Sitka Heading" panose="02000505000000020004" pitchFamily="2" charset="0"/>
                <a:cs typeface="Sitka Heading" panose="02000505000000020004" pitchFamily="2" charset="0"/>
              </a:rPr>
              <a:t>form, but for </a:t>
            </a:r>
            <a:r>
              <a:rPr lang="en-GB" b="1" dirty="0">
                <a:effectLst/>
                <a:latin typeface="Sitka Heading" panose="02000505000000020004" pitchFamily="2" charset="0"/>
                <a:ea typeface="Sitka Heading" panose="02000505000000020004" pitchFamily="2" charset="0"/>
                <a:cs typeface="Sitka Heading" panose="02000505000000020004" pitchFamily="2" charset="0"/>
              </a:rPr>
              <a:t>students </a:t>
            </a:r>
            <a:r>
              <a:rPr lang="en-GB" dirty="0">
                <a:effectLst/>
                <a:latin typeface="Sitka Heading" panose="02000505000000020004" pitchFamily="2" charset="0"/>
                <a:ea typeface="Sitka Heading" panose="02000505000000020004" pitchFamily="2" charset="0"/>
                <a:cs typeface="Sitka Heading" panose="02000505000000020004" pitchFamily="2" charset="0"/>
              </a:rPr>
              <a:t>it was possible to choose either the paper or the online version of each test. Ultimately it was their teacher’s decision which version a group of students used. It depended on the ICT infrastructure of the school as well as on the teacher’s preference. </a:t>
            </a:r>
            <a:endParaRPr lang="hu-HU" dirty="0">
              <a:effectLst/>
              <a:latin typeface="Sitka Heading" panose="02000505000000020004" pitchFamily="2" charset="0"/>
              <a:ea typeface="Sitka Heading" panose="02000505000000020004" pitchFamily="2" charset="0"/>
              <a:cs typeface="Sitka Heading" panose="02000505000000020004" pitchFamily="2" charset="0"/>
            </a:endParaRPr>
          </a:p>
          <a:p>
            <a:pPr lvl="1"/>
            <a:r>
              <a:rPr lang="en-GB" dirty="0">
                <a:effectLst/>
                <a:latin typeface="Sitka Heading" panose="02000505000000020004" pitchFamily="2" charset="0"/>
                <a:ea typeface="Sitka Heading" panose="02000505000000020004" pitchFamily="2" charset="0"/>
                <a:cs typeface="Sitka Heading" panose="02000505000000020004" pitchFamily="2" charset="0"/>
              </a:rPr>
              <a:t>Those who chose the paper version were sent the proper number of test papers via post and at the end of the training they sent the filled in tests back via post or in a scanned form via email. All the others worked with the online tests. </a:t>
            </a:r>
            <a:endParaRPr lang="hu-HU" dirty="0">
              <a:effectLst/>
              <a:latin typeface="Calibri" panose="020F0502020204030204" pitchFamily="34" charset="0"/>
              <a:ea typeface="Calibri" panose="020F0502020204030204" pitchFamily="34" charset="0"/>
            </a:endParaRPr>
          </a:p>
        </p:txBody>
      </p:sp>
      <p:sp>
        <p:nvSpPr>
          <p:cNvPr id="6" name="Cím 5">
            <a:extLst>
              <a:ext uri="{FF2B5EF4-FFF2-40B4-BE49-F238E27FC236}">
                <a16:creationId xmlns:a16="http://schemas.microsoft.com/office/drawing/2014/main" id="{B4567F3E-B740-43A8-88AF-AB7279C44052}"/>
              </a:ext>
            </a:extLst>
          </p:cNvPr>
          <p:cNvSpPr>
            <a:spLocks noGrp="1"/>
          </p:cNvSpPr>
          <p:nvPr>
            <p:ph type="title"/>
          </p:nvPr>
        </p:nvSpPr>
        <p:spPr>
          <a:xfrm>
            <a:off x="4219574" y="365125"/>
            <a:ext cx="7134225" cy="1325563"/>
          </a:xfrm>
        </p:spPr>
        <p:txBody>
          <a:bodyPr/>
          <a:lstStyle/>
          <a:p>
            <a:pPr algn="ctr"/>
            <a:r>
              <a:rPr lang="hu-HU" dirty="0"/>
              <a:t>The </a:t>
            </a:r>
            <a:r>
              <a:rPr lang="hu-HU" dirty="0" err="1"/>
              <a:t>tests</a:t>
            </a:r>
            <a:endParaRPr lang="hu-HU" dirty="0"/>
          </a:p>
        </p:txBody>
      </p:sp>
    </p:spTree>
    <p:extLst>
      <p:ext uri="{BB962C8B-B14F-4D97-AF65-F5344CB8AC3E}">
        <p14:creationId xmlns:p14="http://schemas.microsoft.com/office/powerpoint/2010/main" val="347051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F95CA4-66C9-4715-BE9B-E5165454E704}"/>
              </a:ext>
            </a:extLst>
          </p:cNvPr>
          <p:cNvSpPr>
            <a:spLocks noGrp="1"/>
          </p:cNvSpPr>
          <p:nvPr>
            <p:ph type="title"/>
          </p:nvPr>
        </p:nvSpPr>
        <p:spPr>
          <a:xfrm>
            <a:off x="481013" y="3752849"/>
            <a:ext cx="3290887" cy="2452687"/>
          </a:xfrm>
        </p:spPr>
        <p:txBody>
          <a:bodyPr anchor="ctr">
            <a:normAutofit/>
          </a:bodyPr>
          <a:lstStyle/>
          <a:p>
            <a:r>
              <a:rPr lang="hu-HU" sz="3600"/>
              <a:t>Reflective diaries</a:t>
            </a:r>
          </a:p>
        </p:txBody>
      </p:sp>
      <p:pic>
        <p:nvPicPr>
          <p:cNvPr id="17" name="Picture 4" descr="Empty speech bubbles">
            <a:extLst>
              <a:ext uri="{FF2B5EF4-FFF2-40B4-BE49-F238E27FC236}">
                <a16:creationId xmlns:a16="http://schemas.microsoft.com/office/drawing/2014/main" id="{6970880F-FBCE-B379-F3C6-EF30E06E5F5F}"/>
              </a:ext>
            </a:extLst>
          </p:cNvPr>
          <p:cNvPicPr>
            <a:picLocks noChangeAspect="1"/>
          </p:cNvPicPr>
          <p:nvPr/>
        </p:nvPicPr>
        <p:blipFill rotWithShape="1">
          <a:blip r:embed="rId2"/>
          <a:srcRect t="24853" b="2955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artalom helye 2">
            <a:extLst>
              <a:ext uri="{FF2B5EF4-FFF2-40B4-BE49-F238E27FC236}">
                <a16:creationId xmlns:a16="http://schemas.microsoft.com/office/drawing/2014/main" id="{82C7503B-86B0-4524-BFAE-8D57D045B09B}"/>
              </a:ext>
            </a:extLst>
          </p:cNvPr>
          <p:cNvSpPr>
            <a:spLocks noGrp="1"/>
          </p:cNvSpPr>
          <p:nvPr>
            <p:ph idx="1"/>
          </p:nvPr>
        </p:nvSpPr>
        <p:spPr>
          <a:xfrm>
            <a:off x="4223982" y="3752850"/>
            <a:ext cx="7485413" cy="2452687"/>
          </a:xfrm>
        </p:spPr>
        <p:txBody>
          <a:bodyPr anchor="ctr">
            <a:normAutofit/>
          </a:bodyPr>
          <a:lstStyle/>
          <a:p>
            <a:r>
              <a:rPr lang="en-US" dirty="0"/>
              <a:t>Teachers were encouraged to write a reflective diary during the intervention period. </a:t>
            </a:r>
            <a:endParaRPr lang="hu-HU" dirty="0"/>
          </a:p>
          <a:p>
            <a:r>
              <a:rPr lang="en-US" dirty="0"/>
              <a:t>Eventually 13 diaries were uploaded in the associated Google Form.</a:t>
            </a:r>
          </a:p>
          <a:p>
            <a:endParaRPr lang="hu-HU" sz="1800" dirty="0"/>
          </a:p>
        </p:txBody>
      </p:sp>
    </p:spTree>
    <p:extLst>
      <p:ext uri="{BB962C8B-B14F-4D97-AF65-F5344CB8AC3E}">
        <p14:creationId xmlns:p14="http://schemas.microsoft.com/office/powerpoint/2010/main" val="1493416636"/>
      </p:ext>
    </p:extLst>
  </p:cSld>
  <p:clrMapOvr>
    <a:masterClrMapping/>
  </p:clrMapOvr>
</p:sld>
</file>

<file path=ppt/theme/theme1.xml><?xml version="1.0" encoding="utf-8"?>
<a:theme xmlns:a="http://schemas.openxmlformats.org/drawingml/2006/main" name="Chitchat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1330</Words>
  <Application>Microsoft Office PowerPoint</Application>
  <PresentationFormat>Szélesvásznú</PresentationFormat>
  <Paragraphs>86</Paragraphs>
  <Slides>16</Slides>
  <Notes>0</Notes>
  <HiddenSlides>0</HiddenSlides>
  <MMClips>0</MMClips>
  <ScaleCrop>false</ScaleCrop>
  <HeadingPairs>
    <vt:vector size="6" baseType="variant">
      <vt:variant>
        <vt:lpstr>Használt betűtípusok</vt:lpstr>
      </vt:variant>
      <vt:variant>
        <vt:i4>8</vt:i4>
      </vt:variant>
      <vt:variant>
        <vt:lpstr>Téma</vt:lpstr>
      </vt:variant>
      <vt:variant>
        <vt:i4>2</vt:i4>
      </vt:variant>
      <vt:variant>
        <vt:lpstr>Diacímek</vt:lpstr>
      </vt:variant>
      <vt:variant>
        <vt:i4>16</vt:i4>
      </vt:variant>
    </vt:vector>
  </HeadingPairs>
  <TitlesOfParts>
    <vt:vector size="26" baseType="lpstr">
      <vt:lpstr>Arial</vt:lpstr>
      <vt:lpstr>Calibri</vt:lpstr>
      <vt:lpstr>Calibri Light</vt:lpstr>
      <vt:lpstr>Sitka Heading</vt:lpstr>
      <vt:lpstr>Symbol</vt:lpstr>
      <vt:lpstr>The Hand</vt:lpstr>
      <vt:lpstr>The Serif Hand</vt:lpstr>
      <vt:lpstr>Wingdings</vt:lpstr>
      <vt:lpstr>ChitchatVTI</vt:lpstr>
      <vt:lpstr>Office-téma</vt:lpstr>
      <vt:lpstr>The Hungarian Partner’s Progress</vt:lpstr>
      <vt:lpstr>General preparations</vt:lpstr>
      <vt:lpstr>Project/research assistant</vt:lpstr>
      <vt:lpstr>The process of the invitation of teachers</vt:lpstr>
      <vt:lpstr>Second invitation</vt:lpstr>
      <vt:lpstr>Preparation for the training</vt:lpstr>
      <vt:lpstr>The training</vt:lpstr>
      <vt:lpstr>The tests</vt:lpstr>
      <vt:lpstr>Reflective diaries</vt:lpstr>
      <vt:lpstr>Contact with the teachers</vt:lpstr>
      <vt:lpstr>PowerPoint-bemutató</vt:lpstr>
      <vt:lpstr>Problem: high drop-out rate</vt:lpstr>
      <vt:lpstr>The background of the high dropout rate</vt:lpstr>
      <vt:lpstr>Risk management</vt:lpstr>
      <vt:lpstr>Certificates</vt:lpstr>
      <vt:lpstr>PowerPoint-bemutató</vt:lpstr>
    </vt:vector>
  </TitlesOfParts>
  <Company>Pecsi Tudomanyegyetem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Hungarian Partner’s Progress</dc:title>
  <dc:creator>Dr. Bálint Ágnes</dc:creator>
  <cp:lastModifiedBy>Hegedüs András</cp:lastModifiedBy>
  <cp:revision>4</cp:revision>
  <dcterms:created xsi:type="dcterms:W3CDTF">2023-09-02T19:10:29Z</dcterms:created>
  <dcterms:modified xsi:type="dcterms:W3CDTF">2023-09-04T08:11:01Z</dcterms:modified>
</cp:coreProperties>
</file>