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8" r:id="rId4"/>
    <p:sldId id="259" r:id="rId5"/>
    <p:sldId id="265" r:id="rId6"/>
    <p:sldId id="266" r:id="rId7"/>
    <p:sldId id="267" r:id="rId8"/>
    <p:sldId id="268" r:id="rId9"/>
    <p:sldId id="261" r:id="rId10"/>
    <p:sldId id="263" r:id="rId11"/>
    <p:sldId id="262" r:id="rId12"/>
    <p:sldId id="260" r:id="rId13"/>
    <p:sldId id="264" r:id="rId14"/>
    <p:sldId id="391" r:id="rId15"/>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ypso" userId="9d135605-ca54-4eb2-9e17-b2b76d47c056" providerId="ADAL" clId="{DCF5E38C-F5DB-4A72-A4A7-4C0D96F97383}"/>
    <pc:docChg chg="undo custSel addSld delSld modSld delMainMaster">
      <pc:chgData name="Kalypso" userId="9d135605-ca54-4eb2-9e17-b2b76d47c056" providerId="ADAL" clId="{DCF5E38C-F5DB-4A72-A4A7-4C0D96F97383}" dt="2023-09-05T08:36:51.382" v="4014" actId="1076"/>
      <pc:docMkLst>
        <pc:docMk/>
      </pc:docMkLst>
      <pc:sldChg chg="addSp delSp modSp mod">
        <pc:chgData name="Kalypso" userId="9d135605-ca54-4eb2-9e17-b2b76d47c056" providerId="ADAL" clId="{DCF5E38C-F5DB-4A72-A4A7-4C0D96F97383}" dt="2023-09-05T08:03:19.946" v="3993" actId="1076"/>
        <pc:sldMkLst>
          <pc:docMk/>
          <pc:sldMk cId="1191153352" sldId="256"/>
        </pc:sldMkLst>
        <pc:spChg chg="mod">
          <ac:chgData name="Kalypso" userId="9d135605-ca54-4eb2-9e17-b2b76d47c056" providerId="ADAL" clId="{DCF5E38C-F5DB-4A72-A4A7-4C0D96F97383}" dt="2023-09-05T08:03:19.946" v="3993" actId="1076"/>
          <ac:spMkLst>
            <pc:docMk/>
            <pc:sldMk cId="1191153352" sldId="256"/>
            <ac:spMk id="2" creationId="{FD732291-A5F5-9846-9813-4307EEED0B5D}"/>
          </ac:spMkLst>
        </pc:spChg>
        <pc:spChg chg="mod">
          <ac:chgData name="Kalypso" userId="9d135605-ca54-4eb2-9e17-b2b76d47c056" providerId="ADAL" clId="{DCF5E38C-F5DB-4A72-A4A7-4C0D96F97383}" dt="2023-09-05T07:53:21.115" v="3859" actId="1076"/>
          <ac:spMkLst>
            <pc:docMk/>
            <pc:sldMk cId="1191153352" sldId="256"/>
            <ac:spMk id="3" creationId="{D88C2765-1FC2-BA11-4C88-29019F8D37E4}"/>
          </ac:spMkLst>
        </pc:spChg>
        <pc:picChg chg="add mod">
          <ac:chgData name="Kalypso" userId="9d135605-ca54-4eb2-9e17-b2b76d47c056" providerId="ADAL" clId="{DCF5E38C-F5DB-4A72-A4A7-4C0D96F97383}" dt="2023-09-05T07:35:42.700" v="3666" actId="1076"/>
          <ac:picMkLst>
            <pc:docMk/>
            <pc:sldMk cId="1191153352" sldId="256"/>
            <ac:picMk id="4" creationId="{0BF173DF-7AEA-49AE-4F94-563D4B543986}"/>
          </ac:picMkLst>
        </pc:picChg>
        <pc:picChg chg="add del">
          <ac:chgData name="Kalypso" userId="9d135605-ca54-4eb2-9e17-b2b76d47c056" providerId="ADAL" clId="{DCF5E38C-F5DB-4A72-A4A7-4C0D96F97383}" dt="2023-09-05T07:37:22.319" v="3669" actId="478"/>
          <ac:picMkLst>
            <pc:docMk/>
            <pc:sldMk cId="1191153352" sldId="256"/>
            <ac:picMk id="5" creationId="{CB3E1D8D-0758-6B53-E32C-01516D90BE47}"/>
          </ac:picMkLst>
        </pc:picChg>
        <pc:picChg chg="add mod ord">
          <ac:chgData name="Kalypso" userId="9d135605-ca54-4eb2-9e17-b2b76d47c056" providerId="ADAL" clId="{DCF5E38C-F5DB-4A72-A4A7-4C0D96F97383}" dt="2023-09-05T08:03:12.017" v="3992" actId="14100"/>
          <ac:picMkLst>
            <pc:docMk/>
            <pc:sldMk cId="1191153352" sldId="256"/>
            <ac:picMk id="6" creationId="{BC7C3D34-E600-6B76-7CAE-AFFBA5CC03D0}"/>
          </ac:picMkLst>
        </pc:picChg>
        <pc:picChg chg="add mod">
          <ac:chgData name="Kalypso" userId="9d135605-ca54-4eb2-9e17-b2b76d47c056" providerId="ADAL" clId="{DCF5E38C-F5DB-4A72-A4A7-4C0D96F97383}" dt="2023-09-05T07:38:06.722" v="3677" actId="1076"/>
          <ac:picMkLst>
            <pc:docMk/>
            <pc:sldMk cId="1191153352" sldId="256"/>
            <ac:picMk id="1026" creationId="{CEC7E26D-EE93-C3E0-A77A-047B8D3F5619}"/>
          </ac:picMkLst>
        </pc:picChg>
      </pc:sldChg>
      <pc:sldChg chg="del">
        <pc:chgData name="Kalypso" userId="9d135605-ca54-4eb2-9e17-b2b76d47c056" providerId="ADAL" clId="{DCF5E38C-F5DB-4A72-A4A7-4C0D96F97383}" dt="2023-09-05T07:24:02.470" v="3437" actId="2696"/>
        <pc:sldMkLst>
          <pc:docMk/>
          <pc:sldMk cId="530607993" sldId="257"/>
        </pc:sldMkLst>
      </pc:sldChg>
      <pc:sldChg chg="del">
        <pc:chgData name="Kalypso" userId="9d135605-ca54-4eb2-9e17-b2b76d47c056" providerId="ADAL" clId="{DCF5E38C-F5DB-4A72-A4A7-4C0D96F97383}" dt="2023-09-05T07:53:31.188" v="3860" actId="47"/>
        <pc:sldMkLst>
          <pc:docMk/>
          <pc:sldMk cId="752814286" sldId="257"/>
        </pc:sldMkLst>
      </pc:sldChg>
      <pc:sldChg chg="addSp modSp new mod">
        <pc:chgData name="Kalypso" userId="9d135605-ca54-4eb2-9e17-b2b76d47c056" providerId="ADAL" clId="{DCF5E38C-F5DB-4A72-A4A7-4C0D96F97383}" dt="2023-09-05T08:03:45.137" v="3994" actId="1076"/>
        <pc:sldMkLst>
          <pc:docMk/>
          <pc:sldMk cId="1418170097" sldId="258"/>
        </pc:sldMkLst>
        <pc:spChg chg="mod">
          <ac:chgData name="Kalypso" userId="9d135605-ca54-4eb2-9e17-b2b76d47c056" providerId="ADAL" clId="{DCF5E38C-F5DB-4A72-A4A7-4C0D96F97383}" dt="2023-09-05T08:00:37.480" v="3977"/>
          <ac:spMkLst>
            <pc:docMk/>
            <pc:sldMk cId="1418170097" sldId="258"/>
            <ac:spMk id="2" creationId="{3988D31F-C408-7D71-C64F-E038867F5A99}"/>
          </ac:spMkLst>
        </pc:spChg>
        <pc:spChg chg="mod">
          <ac:chgData name="Kalypso" userId="9d135605-ca54-4eb2-9e17-b2b76d47c056" providerId="ADAL" clId="{DCF5E38C-F5DB-4A72-A4A7-4C0D96F97383}" dt="2023-09-05T08:00:37.480" v="3977"/>
          <ac:spMkLst>
            <pc:docMk/>
            <pc:sldMk cId="1418170097" sldId="258"/>
            <ac:spMk id="3" creationId="{FFDB097F-B2D9-1592-95F1-6CDD9B0CA9DA}"/>
          </ac:spMkLst>
        </pc:spChg>
        <pc:picChg chg="add mod">
          <ac:chgData name="Kalypso" userId="9d135605-ca54-4eb2-9e17-b2b76d47c056" providerId="ADAL" clId="{DCF5E38C-F5DB-4A72-A4A7-4C0D96F97383}" dt="2023-09-05T07:45:07.661" v="3723" actId="1076"/>
          <ac:picMkLst>
            <pc:docMk/>
            <pc:sldMk cId="1418170097" sldId="258"/>
            <ac:picMk id="6" creationId="{79C4FAB2-90A8-B689-350C-9AF5255EF545}"/>
          </ac:picMkLst>
        </pc:picChg>
        <pc:picChg chg="add mod">
          <ac:chgData name="Kalypso" userId="9d135605-ca54-4eb2-9e17-b2b76d47c056" providerId="ADAL" clId="{DCF5E38C-F5DB-4A72-A4A7-4C0D96F97383}" dt="2023-09-05T07:53:49.377" v="3863" actId="1076"/>
          <ac:picMkLst>
            <pc:docMk/>
            <pc:sldMk cId="1418170097" sldId="258"/>
            <ac:picMk id="7" creationId="{8D8E7940-6C8D-5E88-6C7E-A86577269FBA}"/>
          </ac:picMkLst>
        </pc:picChg>
        <pc:picChg chg="add mod">
          <ac:chgData name="Kalypso" userId="9d135605-ca54-4eb2-9e17-b2b76d47c056" providerId="ADAL" clId="{DCF5E38C-F5DB-4A72-A4A7-4C0D96F97383}" dt="2023-09-05T08:03:45.137" v="3994" actId="1076"/>
          <ac:picMkLst>
            <pc:docMk/>
            <pc:sldMk cId="1418170097" sldId="258"/>
            <ac:picMk id="8" creationId="{3B68EB89-C810-F8A6-17ED-D8153D44FCB8}"/>
          </ac:picMkLst>
        </pc:picChg>
        <pc:cxnChg chg="add mod">
          <ac:chgData name="Kalypso" userId="9d135605-ca54-4eb2-9e17-b2b76d47c056" providerId="ADAL" clId="{DCF5E38C-F5DB-4A72-A4A7-4C0D96F97383}" dt="2023-09-05T07:38:36.956" v="3679" actId="13822"/>
          <ac:cxnSpMkLst>
            <pc:docMk/>
            <pc:sldMk cId="1418170097" sldId="258"/>
            <ac:cxnSpMk id="5" creationId="{49C097D2-461C-B739-589A-FD836EAF4511}"/>
          </ac:cxnSpMkLst>
        </pc:cxnChg>
      </pc:sldChg>
      <pc:sldChg chg="addSp modSp new mod">
        <pc:chgData name="Kalypso" userId="9d135605-ca54-4eb2-9e17-b2b76d47c056" providerId="ADAL" clId="{DCF5E38C-F5DB-4A72-A4A7-4C0D96F97383}" dt="2023-09-05T08:04:21.770" v="3996" actId="1076"/>
        <pc:sldMkLst>
          <pc:docMk/>
          <pc:sldMk cId="1363056998" sldId="259"/>
        </pc:sldMkLst>
        <pc:spChg chg="mod">
          <ac:chgData name="Kalypso" userId="9d135605-ca54-4eb2-9e17-b2b76d47c056" providerId="ADAL" clId="{DCF5E38C-F5DB-4A72-A4A7-4C0D96F97383}" dt="2023-09-05T08:00:37.480" v="3977"/>
          <ac:spMkLst>
            <pc:docMk/>
            <pc:sldMk cId="1363056998" sldId="259"/>
            <ac:spMk id="2" creationId="{220A549E-284E-0AF3-E507-AAEE155389C4}"/>
          </ac:spMkLst>
        </pc:spChg>
        <pc:spChg chg="mod">
          <ac:chgData name="Kalypso" userId="9d135605-ca54-4eb2-9e17-b2b76d47c056" providerId="ADAL" clId="{DCF5E38C-F5DB-4A72-A4A7-4C0D96F97383}" dt="2023-09-05T08:00:37.480" v="3977"/>
          <ac:spMkLst>
            <pc:docMk/>
            <pc:sldMk cId="1363056998" sldId="259"/>
            <ac:spMk id="3" creationId="{8EAE9CB6-B2A2-94C5-0E5A-5ED149C27088}"/>
          </ac:spMkLst>
        </pc:spChg>
        <pc:spChg chg="add">
          <ac:chgData name="Kalypso" userId="9d135605-ca54-4eb2-9e17-b2b76d47c056" providerId="ADAL" clId="{DCF5E38C-F5DB-4A72-A4A7-4C0D96F97383}" dt="2023-09-05T07:14:55.599" v="3256" actId="11529"/>
          <ac:spMkLst>
            <pc:docMk/>
            <pc:sldMk cId="1363056998" sldId="259"/>
            <ac:spMk id="4" creationId="{DCD3E9CB-3B67-196A-50E2-90C18771485F}"/>
          </ac:spMkLst>
        </pc:spChg>
        <pc:picChg chg="add mod">
          <ac:chgData name="Kalypso" userId="9d135605-ca54-4eb2-9e17-b2b76d47c056" providerId="ADAL" clId="{DCF5E38C-F5DB-4A72-A4A7-4C0D96F97383}" dt="2023-09-05T07:39:00.264" v="3681" actId="1076"/>
          <ac:picMkLst>
            <pc:docMk/>
            <pc:sldMk cId="1363056998" sldId="259"/>
            <ac:picMk id="5" creationId="{8B45CECB-BF44-D908-2C7D-A4DB35A168A4}"/>
          </ac:picMkLst>
        </pc:picChg>
        <pc:picChg chg="add mod">
          <ac:chgData name="Kalypso" userId="9d135605-ca54-4eb2-9e17-b2b76d47c056" providerId="ADAL" clId="{DCF5E38C-F5DB-4A72-A4A7-4C0D96F97383}" dt="2023-09-05T07:45:20.990" v="3725" actId="1076"/>
          <ac:picMkLst>
            <pc:docMk/>
            <pc:sldMk cId="1363056998" sldId="259"/>
            <ac:picMk id="6" creationId="{57B24532-CC18-112D-2576-DD0270E176EA}"/>
          </ac:picMkLst>
        </pc:picChg>
        <pc:picChg chg="add mod">
          <ac:chgData name="Kalypso" userId="9d135605-ca54-4eb2-9e17-b2b76d47c056" providerId="ADAL" clId="{DCF5E38C-F5DB-4A72-A4A7-4C0D96F97383}" dt="2023-09-05T08:04:21.770" v="3996" actId="1076"/>
          <ac:picMkLst>
            <pc:docMk/>
            <pc:sldMk cId="1363056998" sldId="259"/>
            <ac:picMk id="7" creationId="{F10FF5EF-A23D-C56B-3ECC-2460C5DAC0F6}"/>
          </ac:picMkLst>
        </pc:picChg>
      </pc:sldChg>
      <pc:sldChg chg="addSp modSp new mod">
        <pc:chgData name="Kalypso" userId="9d135605-ca54-4eb2-9e17-b2b76d47c056" providerId="ADAL" clId="{DCF5E38C-F5DB-4A72-A4A7-4C0D96F97383}" dt="2023-09-05T08:36:41.344" v="4012" actId="1076"/>
        <pc:sldMkLst>
          <pc:docMk/>
          <pc:sldMk cId="1397112300" sldId="260"/>
        </pc:sldMkLst>
        <pc:spChg chg="mod">
          <ac:chgData name="Kalypso" userId="9d135605-ca54-4eb2-9e17-b2b76d47c056" providerId="ADAL" clId="{DCF5E38C-F5DB-4A72-A4A7-4C0D96F97383}" dt="2023-09-05T08:00:37.480" v="3977"/>
          <ac:spMkLst>
            <pc:docMk/>
            <pc:sldMk cId="1397112300" sldId="260"/>
            <ac:spMk id="2" creationId="{F01979B5-932C-8A45-DFDE-D718C17382DD}"/>
          </ac:spMkLst>
        </pc:spChg>
        <pc:spChg chg="mod">
          <ac:chgData name="Kalypso" userId="9d135605-ca54-4eb2-9e17-b2b76d47c056" providerId="ADAL" clId="{DCF5E38C-F5DB-4A72-A4A7-4C0D96F97383}" dt="2023-09-05T08:00:37.480" v="3977"/>
          <ac:spMkLst>
            <pc:docMk/>
            <pc:sldMk cId="1397112300" sldId="260"/>
            <ac:spMk id="3" creationId="{B96A9ABC-4848-4878-8544-BDA1CCFDC2C8}"/>
          </ac:spMkLst>
        </pc:spChg>
        <pc:picChg chg="add mod">
          <ac:chgData name="Kalypso" userId="9d135605-ca54-4eb2-9e17-b2b76d47c056" providerId="ADAL" clId="{DCF5E38C-F5DB-4A72-A4A7-4C0D96F97383}" dt="2023-09-05T07:41:59.859" v="3717" actId="1076"/>
          <ac:picMkLst>
            <pc:docMk/>
            <pc:sldMk cId="1397112300" sldId="260"/>
            <ac:picMk id="4" creationId="{77E682B7-AFE4-4213-F1AD-48F46614F3FF}"/>
          </ac:picMkLst>
        </pc:picChg>
        <pc:picChg chg="add mod">
          <ac:chgData name="Kalypso" userId="9d135605-ca54-4eb2-9e17-b2b76d47c056" providerId="ADAL" clId="{DCF5E38C-F5DB-4A72-A4A7-4C0D96F97383}" dt="2023-09-05T07:46:54.329" v="3743" actId="1076"/>
          <ac:picMkLst>
            <pc:docMk/>
            <pc:sldMk cId="1397112300" sldId="260"/>
            <ac:picMk id="5" creationId="{FD69384B-D0F0-9B6D-75CB-960AB466ADF3}"/>
          </ac:picMkLst>
        </pc:picChg>
        <pc:picChg chg="add mod">
          <ac:chgData name="Kalypso" userId="9d135605-ca54-4eb2-9e17-b2b76d47c056" providerId="ADAL" clId="{DCF5E38C-F5DB-4A72-A4A7-4C0D96F97383}" dt="2023-09-05T08:36:41.344" v="4012" actId="1076"/>
          <ac:picMkLst>
            <pc:docMk/>
            <pc:sldMk cId="1397112300" sldId="260"/>
            <ac:picMk id="6" creationId="{7A868FA7-2FEE-2349-959E-5425AB8FE098}"/>
          </ac:picMkLst>
        </pc:picChg>
      </pc:sldChg>
      <pc:sldChg chg="addSp delSp modSp new mod">
        <pc:chgData name="Kalypso" userId="9d135605-ca54-4eb2-9e17-b2b76d47c056" providerId="ADAL" clId="{DCF5E38C-F5DB-4A72-A4A7-4C0D96F97383}" dt="2023-09-05T08:07:47.624" v="4008" actId="478"/>
        <pc:sldMkLst>
          <pc:docMk/>
          <pc:sldMk cId="2919156835" sldId="261"/>
        </pc:sldMkLst>
        <pc:spChg chg="mod">
          <ac:chgData name="Kalypso" userId="9d135605-ca54-4eb2-9e17-b2b76d47c056" providerId="ADAL" clId="{DCF5E38C-F5DB-4A72-A4A7-4C0D96F97383}" dt="2023-09-05T08:00:37.480" v="3977"/>
          <ac:spMkLst>
            <pc:docMk/>
            <pc:sldMk cId="2919156835" sldId="261"/>
            <ac:spMk id="2" creationId="{F7F77869-A410-CF55-233F-99D271E0E7DF}"/>
          </ac:spMkLst>
        </pc:spChg>
        <pc:spChg chg="mod">
          <ac:chgData name="Kalypso" userId="9d135605-ca54-4eb2-9e17-b2b76d47c056" providerId="ADAL" clId="{DCF5E38C-F5DB-4A72-A4A7-4C0D96F97383}" dt="2023-09-05T08:00:37.480" v="3977"/>
          <ac:spMkLst>
            <pc:docMk/>
            <pc:sldMk cId="2919156835" sldId="261"/>
            <ac:spMk id="3" creationId="{966B1B2D-A213-219B-A62C-7528C1F2BDF1}"/>
          </ac:spMkLst>
        </pc:spChg>
        <pc:picChg chg="add mod">
          <ac:chgData name="Kalypso" userId="9d135605-ca54-4eb2-9e17-b2b76d47c056" providerId="ADAL" clId="{DCF5E38C-F5DB-4A72-A4A7-4C0D96F97383}" dt="2023-09-05T07:41:06.085" v="3706" actId="1076"/>
          <ac:picMkLst>
            <pc:docMk/>
            <pc:sldMk cId="2919156835" sldId="261"/>
            <ac:picMk id="4" creationId="{9BADF89E-020A-4BBD-D152-838FACBEE32E}"/>
          </ac:picMkLst>
        </pc:picChg>
        <pc:picChg chg="add mod">
          <ac:chgData name="Kalypso" userId="9d135605-ca54-4eb2-9e17-b2b76d47c056" providerId="ADAL" clId="{DCF5E38C-F5DB-4A72-A4A7-4C0D96F97383}" dt="2023-09-05T07:46:17.134" v="3735" actId="1076"/>
          <ac:picMkLst>
            <pc:docMk/>
            <pc:sldMk cId="2919156835" sldId="261"/>
            <ac:picMk id="5" creationId="{8CEB9718-8CB9-3F0B-57DC-F26284BD1D59}"/>
          </ac:picMkLst>
        </pc:picChg>
        <pc:picChg chg="add mod">
          <ac:chgData name="Kalypso" userId="9d135605-ca54-4eb2-9e17-b2b76d47c056" providerId="ADAL" clId="{DCF5E38C-F5DB-4A72-A4A7-4C0D96F97383}" dt="2023-09-05T08:04:56.274" v="4002" actId="1076"/>
          <ac:picMkLst>
            <pc:docMk/>
            <pc:sldMk cId="2919156835" sldId="261"/>
            <ac:picMk id="6" creationId="{723CC711-F377-E27E-C890-9DE5AE0A3746}"/>
          </ac:picMkLst>
        </pc:picChg>
        <pc:picChg chg="add del mod">
          <ac:chgData name="Kalypso" userId="9d135605-ca54-4eb2-9e17-b2b76d47c056" providerId="ADAL" clId="{DCF5E38C-F5DB-4A72-A4A7-4C0D96F97383}" dt="2023-09-05T08:07:47.624" v="4008" actId="478"/>
          <ac:picMkLst>
            <pc:docMk/>
            <pc:sldMk cId="2919156835" sldId="261"/>
            <ac:picMk id="7" creationId="{FA620AC3-40A4-9963-30BA-8126975845AC}"/>
          </ac:picMkLst>
        </pc:picChg>
      </pc:sldChg>
      <pc:sldChg chg="addSp modSp new mod">
        <pc:chgData name="Kalypso" userId="9d135605-ca54-4eb2-9e17-b2b76d47c056" providerId="ADAL" clId="{DCF5E38C-F5DB-4A72-A4A7-4C0D96F97383}" dt="2023-09-05T08:36:30.962" v="4010" actId="1076"/>
        <pc:sldMkLst>
          <pc:docMk/>
          <pc:sldMk cId="869665865" sldId="262"/>
        </pc:sldMkLst>
        <pc:spChg chg="mod">
          <ac:chgData name="Kalypso" userId="9d135605-ca54-4eb2-9e17-b2b76d47c056" providerId="ADAL" clId="{DCF5E38C-F5DB-4A72-A4A7-4C0D96F97383}" dt="2023-09-05T08:00:37.480" v="3977"/>
          <ac:spMkLst>
            <pc:docMk/>
            <pc:sldMk cId="869665865" sldId="262"/>
            <ac:spMk id="2" creationId="{56BDBF37-3AED-D408-7D81-A02695EE0541}"/>
          </ac:spMkLst>
        </pc:spChg>
        <pc:spChg chg="mod">
          <ac:chgData name="Kalypso" userId="9d135605-ca54-4eb2-9e17-b2b76d47c056" providerId="ADAL" clId="{DCF5E38C-F5DB-4A72-A4A7-4C0D96F97383}" dt="2023-09-05T08:00:37.480" v="3977"/>
          <ac:spMkLst>
            <pc:docMk/>
            <pc:sldMk cId="869665865" sldId="262"/>
            <ac:spMk id="3" creationId="{67768903-3565-B467-0362-1B24DB3677F4}"/>
          </ac:spMkLst>
        </pc:spChg>
        <pc:picChg chg="add mod">
          <ac:chgData name="Kalypso" userId="9d135605-ca54-4eb2-9e17-b2b76d47c056" providerId="ADAL" clId="{DCF5E38C-F5DB-4A72-A4A7-4C0D96F97383}" dt="2023-09-05T07:41:47.734" v="3715" actId="1076"/>
          <ac:picMkLst>
            <pc:docMk/>
            <pc:sldMk cId="869665865" sldId="262"/>
            <ac:picMk id="4" creationId="{46331824-F3AF-7006-8181-2C481AD62CC8}"/>
          </ac:picMkLst>
        </pc:picChg>
        <pc:picChg chg="add mod">
          <ac:chgData name="Kalypso" userId="9d135605-ca54-4eb2-9e17-b2b76d47c056" providerId="ADAL" clId="{DCF5E38C-F5DB-4A72-A4A7-4C0D96F97383}" dt="2023-09-05T07:46:44.132" v="3741" actId="1076"/>
          <ac:picMkLst>
            <pc:docMk/>
            <pc:sldMk cId="869665865" sldId="262"/>
            <ac:picMk id="5" creationId="{9A6451F4-0164-B3E6-4AC6-74E22404A872}"/>
          </ac:picMkLst>
        </pc:picChg>
        <pc:picChg chg="add mod">
          <ac:chgData name="Kalypso" userId="9d135605-ca54-4eb2-9e17-b2b76d47c056" providerId="ADAL" clId="{DCF5E38C-F5DB-4A72-A4A7-4C0D96F97383}" dt="2023-09-05T08:36:30.962" v="4010" actId="1076"/>
          <ac:picMkLst>
            <pc:docMk/>
            <pc:sldMk cId="869665865" sldId="262"/>
            <ac:picMk id="6" creationId="{CA7C5739-9F9F-2B34-4CC2-E0004A32BE0D}"/>
          </ac:picMkLst>
        </pc:picChg>
      </pc:sldChg>
      <pc:sldChg chg="addSp modSp new mod">
        <pc:chgData name="Kalypso" userId="9d135605-ca54-4eb2-9e17-b2b76d47c056" providerId="ADAL" clId="{DCF5E38C-F5DB-4A72-A4A7-4C0D96F97383}" dt="2023-09-05T08:00:37.480" v="3977"/>
        <pc:sldMkLst>
          <pc:docMk/>
          <pc:sldMk cId="3826862934" sldId="263"/>
        </pc:sldMkLst>
        <pc:spChg chg="mod">
          <ac:chgData name="Kalypso" userId="9d135605-ca54-4eb2-9e17-b2b76d47c056" providerId="ADAL" clId="{DCF5E38C-F5DB-4A72-A4A7-4C0D96F97383}" dt="2023-09-05T08:00:37.480" v="3977"/>
          <ac:spMkLst>
            <pc:docMk/>
            <pc:sldMk cId="3826862934" sldId="263"/>
            <ac:spMk id="2" creationId="{C978AE62-C620-355A-6B61-6769475FA67D}"/>
          </ac:spMkLst>
        </pc:spChg>
        <pc:spChg chg="mod">
          <ac:chgData name="Kalypso" userId="9d135605-ca54-4eb2-9e17-b2b76d47c056" providerId="ADAL" clId="{DCF5E38C-F5DB-4A72-A4A7-4C0D96F97383}" dt="2023-09-05T07:46:28.333" v="3738" actId="1076"/>
          <ac:spMkLst>
            <pc:docMk/>
            <pc:sldMk cId="3826862934" sldId="263"/>
            <ac:spMk id="3" creationId="{C2CC2C69-2B58-A9B7-98C1-2A577A61455A}"/>
          </ac:spMkLst>
        </pc:spChg>
        <pc:picChg chg="add mod">
          <ac:chgData name="Kalypso" userId="9d135605-ca54-4eb2-9e17-b2b76d47c056" providerId="ADAL" clId="{DCF5E38C-F5DB-4A72-A4A7-4C0D96F97383}" dt="2023-09-05T07:41:27.414" v="3712" actId="1076"/>
          <ac:picMkLst>
            <pc:docMk/>
            <pc:sldMk cId="3826862934" sldId="263"/>
            <ac:picMk id="5" creationId="{36E7F3B2-4C36-10E1-C692-CA12F917D37C}"/>
          </ac:picMkLst>
        </pc:picChg>
        <pc:picChg chg="add mod">
          <ac:chgData name="Kalypso" userId="9d135605-ca54-4eb2-9e17-b2b76d47c056" providerId="ADAL" clId="{DCF5E38C-F5DB-4A72-A4A7-4C0D96F97383}" dt="2023-09-05T07:41:32.295" v="3713" actId="1076"/>
          <ac:picMkLst>
            <pc:docMk/>
            <pc:sldMk cId="3826862934" sldId="263"/>
            <ac:picMk id="6" creationId="{C2BD6899-EF6E-EB29-CF60-B643C9098893}"/>
          </ac:picMkLst>
        </pc:picChg>
        <pc:picChg chg="add mod">
          <ac:chgData name="Kalypso" userId="9d135605-ca54-4eb2-9e17-b2b76d47c056" providerId="ADAL" clId="{DCF5E38C-F5DB-4A72-A4A7-4C0D96F97383}" dt="2023-09-05T07:46:27.371" v="3737" actId="1076"/>
          <ac:picMkLst>
            <pc:docMk/>
            <pc:sldMk cId="3826862934" sldId="263"/>
            <ac:picMk id="7" creationId="{D5CA5C5C-8DD0-C433-8877-AB5456F4A743}"/>
          </ac:picMkLst>
        </pc:picChg>
      </pc:sldChg>
      <pc:sldChg chg="addSp modSp new mod">
        <pc:chgData name="Kalypso" userId="9d135605-ca54-4eb2-9e17-b2b76d47c056" providerId="ADAL" clId="{DCF5E38C-F5DB-4A72-A4A7-4C0D96F97383}" dt="2023-09-05T08:36:51.382" v="4014" actId="1076"/>
        <pc:sldMkLst>
          <pc:docMk/>
          <pc:sldMk cId="1238393738" sldId="264"/>
        </pc:sldMkLst>
        <pc:spChg chg="mod">
          <ac:chgData name="Kalypso" userId="9d135605-ca54-4eb2-9e17-b2b76d47c056" providerId="ADAL" clId="{DCF5E38C-F5DB-4A72-A4A7-4C0D96F97383}" dt="2023-09-05T08:00:37.480" v="3977"/>
          <ac:spMkLst>
            <pc:docMk/>
            <pc:sldMk cId="1238393738" sldId="264"/>
            <ac:spMk id="2" creationId="{92B1F974-B0AD-D0E1-3CE7-00C7B961AD41}"/>
          </ac:spMkLst>
        </pc:spChg>
        <pc:spChg chg="mod">
          <ac:chgData name="Kalypso" userId="9d135605-ca54-4eb2-9e17-b2b76d47c056" providerId="ADAL" clId="{DCF5E38C-F5DB-4A72-A4A7-4C0D96F97383}" dt="2023-09-05T08:00:37.480" v="3977"/>
          <ac:spMkLst>
            <pc:docMk/>
            <pc:sldMk cId="1238393738" sldId="264"/>
            <ac:spMk id="3" creationId="{A7DA00C1-90DB-0E44-ACB5-C742B19B8CF9}"/>
          </ac:spMkLst>
        </pc:spChg>
        <pc:picChg chg="add mod">
          <ac:chgData name="Kalypso" userId="9d135605-ca54-4eb2-9e17-b2b76d47c056" providerId="ADAL" clId="{DCF5E38C-F5DB-4A72-A4A7-4C0D96F97383}" dt="2023-09-05T07:42:14.202" v="3719" actId="1076"/>
          <ac:picMkLst>
            <pc:docMk/>
            <pc:sldMk cId="1238393738" sldId="264"/>
            <ac:picMk id="4" creationId="{7CED0A61-CF3C-42EA-7849-E47B0E99AE3F}"/>
          </ac:picMkLst>
        </pc:picChg>
        <pc:picChg chg="add mod">
          <ac:chgData name="Kalypso" userId="9d135605-ca54-4eb2-9e17-b2b76d47c056" providerId="ADAL" clId="{DCF5E38C-F5DB-4A72-A4A7-4C0D96F97383}" dt="2023-09-05T07:47:03.202" v="3745" actId="1076"/>
          <ac:picMkLst>
            <pc:docMk/>
            <pc:sldMk cId="1238393738" sldId="264"/>
            <ac:picMk id="5" creationId="{AD07508B-F019-98DF-1D4F-2DBE151C8996}"/>
          </ac:picMkLst>
        </pc:picChg>
        <pc:picChg chg="add mod">
          <ac:chgData name="Kalypso" userId="9d135605-ca54-4eb2-9e17-b2b76d47c056" providerId="ADAL" clId="{DCF5E38C-F5DB-4A72-A4A7-4C0D96F97383}" dt="2023-09-05T08:36:51.382" v="4014" actId="1076"/>
          <ac:picMkLst>
            <pc:docMk/>
            <pc:sldMk cId="1238393738" sldId="264"/>
            <ac:picMk id="6" creationId="{E8B2884F-F3FD-4754-D68B-F8BF15EC691B}"/>
          </ac:picMkLst>
        </pc:picChg>
      </pc:sldChg>
      <pc:sldChg chg="addSp modSp new mod setBg">
        <pc:chgData name="Kalypso" userId="9d135605-ca54-4eb2-9e17-b2b76d47c056" providerId="ADAL" clId="{DCF5E38C-F5DB-4A72-A4A7-4C0D96F97383}" dt="2023-09-05T08:00:37.480" v="3977"/>
        <pc:sldMkLst>
          <pc:docMk/>
          <pc:sldMk cId="562055106" sldId="265"/>
        </pc:sldMkLst>
        <pc:spChg chg="mod">
          <ac:chgData name="Kalypso" userId="9d135605-ca54-4eb2-9e17-b2b76d47c056" providerId="ADAL" clId="{DCF5E38C-F5DB-4A72-A4A7-4C0D96F97383}" dt="2023-09-05T08:00:37.480" v="3977"/>
          <ac:spMkLst>
            <pc:docMk/>
            <pc:sldMk cId="562055106" sldId="265"/>
            <ac:spMk id="2" creationId="{EA64E329-A293-5309-762F-07F901F9A1F6}"/>
          </ac:spMkLst>
        </pc:spChg>
        <pc:spChg chg="mod">
          <ac:chgData name="Kalypso" userId="9d135605-ca54-4eb2-9e17-b2b76d47c056" providerId="ADAL" clId="{DCF5E38C-F5DB-4A72-A4A7-4C0D96F97383}" dt="2023-09-05T08:00:05.451" v="3973" actId="207"/>
          <ac:spMkLst>
            <pc:docMk/>
            <pc:sldMk cId="562055106" sldId="265"/>
            <ac:spMk id="3" creationId="{A392EC8E-CAFE-E0BE-181A-C1F3F80C29F0}"/>
          </ac:spMkLst>
        </pc:spChg>
        <pc:picChg chg="add mod">
          <ac:chgData name="Kalypso" userId="9d135605-ca54-4eb2-9e17-b2b76d47c056" providerId="ADAL" clId="{DCF5E38C-F5DB-4A72-A4A7-4C0D96F97383}" dt="2023-09-05T07:39:22.755" v="3685" actId="1076"/>
          <ac:picMkLst>
            <pc:docMk/>
            <pc:sldMk cId="562055106" sldId="265"/>
            <ac:picMk id="4" creationId="{81E0D369-77E1-782C-644A-4555F21165F9}"/>
          </ac:picMkLst>
        </pc:picChg>
        <pc:picChg chg="add mod">
          <ac:chgData name="Kalypso" userId="9d135605-ca54-4eb2-9e17-b2b76d47c056" providerId="ADAL" clId="{DCF5E38C-F5DB-4A72-A4A7-4C0D96F97383}" dt="2023-09-05T07:45:30.518" v="3727" actId="1076"/>
          <ac:picMkLst>
            <pc:docMk/>
            <pc:sldMk cId="562055106" sldId="265"/>
            <ac:picMk id="5" creationId="{0932E6DD-447C-415E-33CF-6245BB7DC597}"/>
          </ac:picMkLst>
        </pc:picChg>
        <pc:picChg chg="add mod">
          <ac:chgData name="Kalypso" userId="9d135605-ca54-4eb2-9e17-b2b76d47c056" providerId="ADAL" clId="{DCF5E38C-F5DB-4A72-A4A7-4C0D96F97383}" dt="2023-09-05T07:57:33.311" v="3889" actId="1076"/>
          <ac:picMkLst>
            <pc:docMk/>
            <pc:sldMk cId="562055106" sldId="265"/>
            <ac:picMk id="6" creationId="{41760827-EEED-136F-3800-22514F3B9435}"/>
          </ac:picMkLst>
        </pc:picChg>
        <pc:picChg chg="add mod">
          <ac:chgData name="Kalypso" userId="9d135605-ca54-4eb2-9e17-b2b76d47c056" providerId="ADAL" clId="{DCF5E38C-F5DB-4A72-A4A7-4C0D96F97383}" dt="2023-09-05T07:57:22.155" v="3887" actId="1076"/>
          <ac:picMkLst>
            <pc:docMk/>
            <pc:sldMk cId="562055106" sldId="265"/>
            <ac:picMk id="7" creationId="{65709F0E-44F3-ACCF-78EA-7CF8B59554B5}"/>
          </ac:picMkLst>
        </pc:picChg>
      </pc:sldChg>
      <pc:sldChg chg="addSp modSp new mod">
        <pc:chgData name="Kalypso" userId="9d135605-ca54-4eb2-9e17-b2b76d47c056" providerId="ADAL" clId="{DCF5E38C-F5DB-4A72-A4A7-4C0D96F97383}" dt="2023-09-05T08:00:56.150" v="3979" actId="1076"/>
        <pc:sldMkLst>
          <pc:docMk/>
          <pc:sldMk cId="2354308349" sldId="266"/>
        </pc:sldMkLst>
        <pc:spChg chg="mod">
          <ac:chgData name="Kalypso" userId="9d135605-ca54-4eb2-9e17-b2b76d47c056" providerId="ADAL" clId="{DCF5E38C-F5DB-4A72-A4A7-4C0D96F97383}" dt="2023-09-05T08:00:37.480" v="3977"/>
          <ac:spMkLst>
            <pc:docMk/>
            <pc:sldMk cId="2354308349" sldId="266"/>
            <ac:spMk id="2" creationId="{2D77918E-B14F-EC0E-2BC1-19622A1CC422}"/>
          </ac:spMkLst>
        </pc:spChg>
        <pc:spChg chg="mod">
          <ac:chgData name="Kalypso" userId="9d135605-ca54-4eb2-9e17-b2b76d47c056" providerId="ADAL" clId="{DCF5E38C-F5DB-4A72-A4A7-4C0D96F97383}" dt="2023-09-05T08:00:37.480" v="3977"/>
          <ac:spMkLst>
            <pc:docMk/>
            <pc:sldMk cId="2354308349" sldId="266"/>
            <ac:spMk id="3" creationId="{01E8E06D-868B-A0BD-9256-2C5FC39DD845}"/>
          </ac:spMkLst>
        </pc:spChg>
        <pc:picChg chg="add mod">
          <ac:chgData name="Kalypso" userId="9d135605-ca54-4eb2-9e17-b2b76d47c056" providerId="ADAL" clId="{DCF5E38C-F5DB-4A72-A4A7-4C0D96F97383}" dt="2023-09-05T07:39:38.678" v="3688" actId="1076"/>
          <ac:picMkLst>
            <pc:docMk/>
            <pc:sldMk cId="2354308349" sldId="266"/>
            <ac:picMk id="4" creationId="{21BBF92A-B343-1EF5-C102-CA60402BF4FA}"/>
          </ac:picMkLst>
        </pc:picChg>
        <pc:picChg chg="add mod">
          <ac:chgData name="Kalypso" userId="9d135605-ca54-4eb2-9e17-b2b76d47c056" providerId="ADAL" clId="{DCF5E38C-F5DB-4A72-A4A7-4C0D96F97383}" dt="2023-09-05T07:45:42.076" v="3729" actId="1076"/>
          <ac:picMkLst>
            <pc:docMk/>
            <pc:sldMk cId="2354308349" sldId="266"/>
            <ac:picMk id="5" creationId="{73515DCF-4F3A-5843-79C8-697B94DEFF19}"/>
          </ac:picMkLst>
        </pc:picChg>
        <pc:picChg chg="add mod">
          <ac:chgData name="Kalypso" userId="9d135605-ca54-4eb2-9e17-b2b76d47c056" providerId="ADAL" clId="{DCF5E38C-F5DB-4A72-A4A7-4C0D96F97383}" dt="2023-09-05T08:00:56.150" v="3979" actId="1076"/>
          <ac:picMkLst>
            <pc:docMk/>
            <pc:sldMk cId="2354308349" sldId="266"/>
            <ac:picMk id="6" creationId="{CC2EDE26-4075-FD72-7A26-A656DF594EC8}"/>
          </ac:picMkLst>
        </pc:picChg>
      </pc:sldChg>
      <pc:sldChg chg="addSp modSp new mod">
        <pc:chgData name="Kalypso" userId="9d135605-ca54-4eb2-9e17-b2b76d47c056" providerId="ADAL" clId="{DCF5E38C-F5DB-4A72-A4A7-4C0D96F97383}" dt="2023-09-05T08:04:38.135" v="3998" actId="1076"/>
        <pc:sldMkLst>
          <pc:docMk/>
          <pc:sldMk cId="2968341082" sldId="267"/>
        </pc:sldMkLst>
        <pc:spChg chg="mod">
          <ac:chgData name="Kalypso" userId="9d135605-ca54-4eb2-9e17-b2b76d47c056" providerId="ADAL" clId="{DCF5E38C-F5DB-4A72-A4A7-4C0D96F97383}" dt="2023-09-05T08:00:37.480" v="3977"/>
          <ac:spMkLst>
            <pc:docMk/>
            <pc:sldMk cId="2968341082" sldId="267"/>
            <ac:spMk id="2" creationId="{6B468BEF-E1F0-0DE2-CB73-ACAC366FD993}"/>
          </ac:spMkLst>
        </pc:spChg>
        <pc:spChg chg="mod">
          <ac:chgData name="Kalypso" userId="9d135605-ca54-4eb2-9e17-b2b76d47c056" providerId="ADAL" clId="{DCF5E38C-F5DB-4A72-A4A7-4C0D96F97383}" dt="2023-09-05T07:40:17.033" v="3697" actId="5793"/>
          <ac:spMkLst>
            <pc:docMk/>
            <pc:sldMk cId="2968341082" sldId="267"/>
            <ac:spMk id="3" creationId="{3490D3EC-6813-02F6-AC31-DA4DC84A5E12}"/>
          </ac:spMkLst>
        </pc:spChg>
        <pc:picChg chg="add mod">
          <ac:chgData name="Kalypso" userId="9d135605-ca54-4eb2-9e17-b2b76d47c056" providerId="ADAL" clId="{DCF5E38C-F5DB-4A72-A4A7-4C0D96F97383}" dt="2023-09-05T07:40:04.789" v="3694" actId="1076"/>
          <ac:picMkLst>
            <pc:docMk/>
            <pc:sldMk cId="2968341082" sldId="267"/>
            <ac:picMk id="4" creationId="{85FC3A17-DEC5-61E9-AC71-80943EF2EA4D}"/>
          </ac:picMkLst>
        </pc:picChg>
        <pc:picChg chg="add mod">
          <ac:chgData name="Kalypso" userId="9d135605-ca54-4eb2-9e17-b2b76d47c056" providerId="ADAL" clId="{DCF5E38C-F5DB-4A72-A4A7-4C0D96F97383}" dt="2023-09-05T07:45:51.843" v="3731" actId="1076"/>
          <ac:picMkLst>
            <pc:docMk/>
            <pc:sldMk cId="2968341082" sldId="267"/>
            <ac:picMk id="5" creationId="{6C614F72-E394-FA95-B8D5-9E725195EB4B}"/>
          </ac:picMkLst>
        </pc:picChg>
        <pc:picChg chg="add mod">
          <ac:chgData name="Kalypso" userId="9d135605-ca54-4eb2-9e17-b2b76d47c056" providerId="ADAL" clId="{DCF5E38C-F5DB-4A72-A4A7-4C0D96F97383}" dt="2023-09-05T08:04:38.135" v="3998" actId="1076"/>
          <ac:picMkLst>
            <pc:docMk/>
            <pc:sldMk cId="2968341082" sldId="267"/>
            <ac:picMk id="6" creationId="{F6BF3EC8-7985-CB19-0837-ECE462B07F8D}"/>
          </ac:picMkLst>
        </pc:picChg>
      </pc:sldChg>
      <pc:sldChg chg="addSp modSp new mod">
        <pc:chgData name="Kalypso" userId="9d135605-ca54-4eb2-9e17-b2b76d47c056" providerId="ADAL" clId="{DCF5E38C-F5DB-4A72-A4A7-4C0D96F97383}" dt="2023-09-05T08:04:46.943" v="4000" actId="1076"/>
        <pc:sldMkLst>
          <pc:docMk/>
          <pc:sldMk cId="3919116069" sldId="268"/>
        </pc:sldMkLst>
        <pc:spChg chg="mod">
          <ac:chgData name="Kalypso" userId="9d135605-ca54-4eb2-9e17-b2b76d47c056" providerId="ADAL" clId="{DCF5E38C-F5DB-4A72-A4A7-4C0D96F97383}" dt="2023-09-05T08:00:37.480" v="3977"/>
          <ac:spMkLst>
            <pc:docMk/>
            <pc:sldMk cId="3919116069" sldId="268"/>
            <ac:spMk id="2" creationId="{3C7810A2-8E59-1E0C-441F-9FB942DFA1F5}"/>
          </ac:spMkLst>
        </pc:spChg>
        <pc:spChg chg="mod">
          <ac:chgData name="Kalypso" userId="9d135605-ca54-4eb2-9e17-b2b76d47c056" providerId="ADAL" clId="{DCF5E38C-F5DB-4A72-A4A7-4C0D96F97383}" dt="2023-09-05T08:00:37.480" v="3977"/>
          <ac:spMkLst>
            <pc:docMk/>
            <pc:sldMk cId="3919116069" sldId="268"/>
            <ac:spMk id="3" creationId="{280EB90E-F765-2245-D611-CBDE36036DAB}"/>
          </ac:spMkLst>
        </pc:spChg>
        <pc:picChg chg="add mod">
          <ac:chgData name="Kalypso" userId="9d135605-ca54-4eb2-9e17-b2b76d47c056" providerId="ADAL" clId="{DCF5E38C-F5DB-4A72-A4A7-4C0D96F97383}" dt="2023-09-05T07:40:36.733" v="3700" actId="1076"/>
          <ac:picMkLst>
            <pc:docMk/>
            <pc:sldMk cId="3919116069" sldId="268"/>
            <ac:picMk id="4" creationId="{81022983-1D87-226F-1BB9-637AB1D9E207}"/>
          </ac:picMkLst>
        </pc:picChg>
        <pc:picChg chg="add mod">
          <ac:chgData name="Kalypso" userId="9d135605-ca54-4eb2-9e17-b2b76d47c056" providerId="ADAL" clId="{DCF5E38C-F5DB-4A72-A4A7-4C0D96F97383}" dt="2023-09-05T07:46:04.824" v="3733" actId="1076"/>
          <ac:picMkLst>
            <pc:docMk/>
            <pc:sldMk cId="3919116069" sldId="268"/>
            <ac:picMk id="5" creationId="{EC138067-8098-FE0A-FB12-DD3CAA4C354F}"/>
          </ac:picMkLst>
        </pc:picChg>
        <pc:picChg chg="add mod">
          <ac:chgData name="Kalypso" userId="9d135605-ca54-4eb2-9e17-b2b76d47c056" providerId="ADAL" clId="{DCF5E38C-F5DB-4A72-A4A7-4C0D96F97383}" dt="2023-09-05T08:04:46.943" v="4000" actId="1076"/>
          <ac:picMkLst>
            <pc:docMk/>
            <pc:sldMk cId="3919116069" sldId="268"/>
            <ac:picMk id="6" creationId="{41B8F1E4-35CE-23AB-D174-266C23FF8B4C}"/>
          </ac:picMkLst>
        </pc:picChg>
      </pc:sldChg>
      <pc:sldChg chg="new del">
        <pc:chgData name="Kalypso" userId="9d135605-ca54-4eb2-9e17-b2b76d47c056" providerId="ADAL" clId="{DCF5E38C-F5DB-4A72-A4A7-4C0D96F97383}" dt="2023-09-05T07:52:11.151" v="3856" actId="47"/>
        <pc:sldMkLst>
          <pc:docMk/>
          <pc:sldMk cId="1611184175" sldId="269"/>
        </pc:sldMkLst>
      </pc:sldChg>
      <pc:sldChg chg="new del">
        <pc:chgData name="Kalypso" userId="9d135605-ca54-4eb2-9e17-b2b76d47c056" providerId="ADAL" clId="{DCF5E38C-F5DB-4A72-A4A7-4C0D96F97383}" dt="2023-09-05T07:52:09.825" v="3855" actId="47"/>
        <pc:sldMkLst>
          <pc:docMk/>
          <pc:sldMk cId="1038820784" sldId="270"/>
        </pc:sldMkLst>
      </pc:sldChg>
      <pc:sldChg chg="delSp modSp add del mod setBg delDesignElem">
        <pc:chgData name="Kalypso" userId="9d135605-ca54-4eb2-9e17-b2b76d47c056" providerId="ADAL" clId="{DCF5E38C-F5DB-4A72-A4A7-4C0D96F97383}" dt="2023-09-05T07:55:42.155" v="3873" actId="2696"/>
        <pc:sldMkLst>
          <pc:docMk/>
          <pc:sldMk cId="560021826" sldId="317"/>
        </pc:sldMkLst>
        <pc:spChg chg="del">
          <ac:chgData name="Kalypso" userId="9d135605-ca54-4eb2-9e17-b2b76d47c056" providerId="ADAL" clId="{DCF5E38C-F5DB-4A72-A4A7-4C0D96F97383}" dt="2023-09-05T07:55:02.505" v="3869"/>
          <ac:spMkLst>
            <pc:docMk/>
            <pc:sldMk cId="560021826" sldId="317"/>
            <ac:spMk id="34" creationId="{82184FF4-7029-4ED7-813A-192E60608764}"/>
          </ac:spMkLst>
        </pc:spChg>
        <pc:spChg chg="del">
          <ac:chgData name="Kalypso" userId="9d135605-ca54-4eb2-9e17-b2b76d47c056" providerId="ADAL" clId="{DCF5E38C-F5DB-4A72-A4A7-4C0D96F97383}" dt="2023-09-05T07:55:02.505" v="3869"/>
          <ac:spMkLst>
            <pc:docMk/>
            <pc:sldMk cId="560021826" sldId="317"/>
            <ac:spMk id="36" creationId="{AAA7AB09-557C-41AD-9113-FF9F68FA1035}"/>
          </ac:spMkLst>
        </pc:spChg>
        <pc:spChg chg="del">
          <ac:chgData name="Kalypso" userId="9d135605-ca54-4eb2-9e17-b2b76d47c056" providerId="ADAL" clId="{DCF5E38C-F5DB-4A72-A4A7-4C0D96F97383}" dt="2023-09-05T07:55:02.505" v="3869"/>
          <ac:spMkLst>
            <pc:docMk/>
            <pc:sldMk cId="560021826" sldId="317"/>
            <ac:spMk id="38" creationId="{EF99ECAA-1F11-4937-BBA6-51935AB44C9D}"/>
          </ac:spMkLst>
        </pc:spChg>
        <pc:spChg chg="del">
          <ac:chgData name="Kalypso" userId="9d135605-ca54-4eb2-9e17-b2b76d47c056" providerId="ADAL" clId="{DCF5E38C-F5DB-4A72-A4A7-4C0D96F97383}" dt="2023-09-05T07:55:02.505" v="3869"/>
          <ac:spMkLst>
            <pc:docMk/>
            <pc:sldMk cId="560021826" sldId="317"/>
            <ac:spMk id="46" creationId="{1DB043B4-68C6-45B9-82AC-A5800EADB8DB}"/>
          </ac:spMkLst>
        </pc:spChg>
        <pc:spChg chg="del">
          <ac:chgData name="Kalypso" userId="9d135605-ca54-4eb2-9e17-b2b76d47c056" providerId="ADAL" clId="{DCF5E38C-F5DB-4A72-A4A7-4C0D96F97383}" dt="2023-09-05T07:55:02.505" v="3869"/>
          <ac:spMkLst>
            <pc:docMk/>
            <pc:sldMk cId="560021826" sldId="317"/>
            <ac:spMk id="48" creationId="{3C64A91D-E535-4C24-A0E3-96A3810E3FDC}"/>
          </ac:spMkLst>
        </pc:spChg>
        <pc:spChg chg="del">
          <ac:chgData name="Kalypso" userId="9d135605-ca54-4eb2-9e17-b2b76d47c056" providerId="ADAL" clId="{DCF5E38C-F5DB-4A72-A4A7-4C0D96F97383}" dt="2023-09-05T07:55:02.505" v="3869"/>
          <ac:spMkLst>
            <pc:docMk/>
            <pc:sldMk cId="560021826" sldId="317"/>
            <ac:spMk id="50" creationId="{26FC4867-BA3E-4F8E-AB23-684F34DF3D31}"/>
          </ac:spMkLst>
        </pc:spChg>
        <pc:grpChg chg="del">
          <ac:chgData name="Kalypso" userId="9d135605-ca54-4eb2-9e17-b2b76d47c056" providerId="ADAL" clId="{DCF5E38C-F5DB-4A72-A4A7-4C0D96F97383}" dt="2023-09-05T07:55:02.505" v="3869"/>
          <ac:grpSpMkLst>
            <pc:docMk/>
            <pc:sldMk cId="560021826" sldId="317"/>
            <ac:grpSpMk id="40" creationId="{79DE9FAB-6BBA-4CFE-B67D-77B47F01ECA4}"/>
          </ac:grpSpMkLst>
        </pc:grpChg>
        <pc:picChg chg="mod">
          <ac:chgData name="Kalypso" userId="9d135605-ca54-4eb2-9e17-b2b76d47c056" providerId="ADAL" clId="{DCF5E38C-F5DB-4A72-A4A7-4C0D96F97383}" dt="2023-09-05T07:54:45.277" v="3866" actId="14100"/>
          <ac:picMkLst>
            <pc:docMk/>
            <pc:sldMk cId="560021826" sldId="317"/>
            <ac:picMk id="8" creationId="{5FED7C55-F545-49A1-90FD-D853A25AB453}"/>
          </ac:picMkLst>
        </pc:picChg>
      </pc:sldChg>
      <pc:sldMasterChg chg="delSldLayout">
        <pc:chgData name="Kalypso" userId="9d135605-ca54-4eb2-9e17-b2b76d47c056" providerId="ADAL" clId="{DCF5E38C-F5DB-4A72-A4A7-4C0D96F97383}" dt="2023-09-05T07:55:42.155" v="3873" actId="2696"/>
        <pc:sldMasterMkLst>
          <pc:docMk/>
          <pc:sldMasterMk cId="1219378711" sldId="2147483648"/>
        </pc:sldMasterMkLst>
        <pc:sldLayoutChg chg="del">
          <pc:chgData name="Kalypso" userId="9d135605-ca54-4eb2-9e17-b2b76d47c056" providerId="ADAL" clId="{DCF5E38C-F5DB-4A72-A4A7-4C0D96F97383}" dt="2023-09-05T07:54:51.973" v="3867" actId="2696"/>
          <pc:sldLayoutMkLst>
            <pc:docMk/>
            <pc:sldMasterMk cId="1219378711" sldId="2147483648"/>
            <pc:sldLayoutMk cId="1977172656" sldId="2147483660"/>
          </pc:sldLayoutMkLst>
        </pc:sldLayoutChg>
        <pc:sldLayoutChg chg="del">
          <pc:chgData name="Kalypso" userId="9d135605-ca54-4eb2-9e17-b2b76d47c056" providerId="ADAL" clId="{DCF5E38C-F5DB-4A72-A4A7-4C0D96F97383}" dt="2023-09-05T07:55:42.155" v="3873" actId="2696"/>
          <pc:sldLayoutMkLst>
            <pc:docMk/>
            <pc:sldMasterMk cId="1219378711" sldId="2147483648"/>
            <pc:sldLayoutMk cId="3121220221" sldId="2147483660"/>
          </pc:sldLayoutMkLst>
        </pc:sldLayoutChg>
      </pc:sldMasterChg>
      <pc:sldMasterChg chg="del delSldLayout">
        <pc:chgData name="Kalypso" userId="9d135605-ca54-4eb2-9e17-b2b76d47c056" providerId="ADAL" clId="{DCF5E38C-F5DB-4A72-A4A7-4C0D96F97383}" dt="2023-09-05T07:53:31.188" v="3860" actId="47"/>
        <pc:sldMasterMkLst>
          <pc:docMk/>
          <pc:sldMasterMk cId="927425217" sldId="2147483660"/>
        </pc:sldMasterMkLst>
        <pc:sldLayoutChg chg="del">
          <pc:chgData name="Kalypso" userId="9d135605-ca54-4eb2-9e17-b2b76d47c056" providerId="ADAL" clId="{DCF5E38C-F5DB-4A72-A4A7-4C0D96F97383}" dt="2023-09-05T07:53:31.188" v="3860" actId="47"/>
          <pc:sldLayoutMkLst>
            <pc:docMk/>
            <pc:sldMasterMk cId="927425217" sldId="2147483660"/>
            <pc:sldLayoutMk cId="3019209508" sldId="2147483661"/>
          </pc:sldLayoutMkLst>
        </pc:sldLayoutChg>
        <pc:sldLayoutChg chg="del">
          <pc:chgData name="Kalypso" userId="9d135605-ca54-4eb2-9e17-b2b76d47c056" providerId="ADAL" clId="{DCF5E38C-F5DB-4A72-A4A7-4C0D96F97383}" dt="2023-09-05T07:53:31.188" v="3860" actId="47"/>
          <pc:sldLayoutMkLst>
            <pc:docMk/>
            <pc:sldMasterMk cId="927425217" sldId="2147483660"/>
            <pc:sldLayoutMk cId="1615775589" sldId="2147483662"/>
          </pc:sldLayoutMkLst>
        </pc:sldLayoutChg>
        <pc:sldLayoutChg chg="del">
          <pc:chgData name="Kalypso" userId="9d135605-ca54-4eb2-9e17-b2b76d47c056" providerId="ADAL" clId="{DCF5E38C-F5DB-4A72-A4A7-4C0D96F97383}" dt="2023-09-05T07:53:31.188" v="3860" actId="47"/>
          <pc:sldLayoutMkLst>
            <pc:docMk/>
            <pc:sldMasterMk cId="927425217" sldId="2147483660"/>
            <pc:sldLayoutMk cId="3240658168" sldId="2147483663"/>
          </pc:sldLayoutMkLst>
        </pc:sldLayoutChg>
        <pc:sldLayoutChg chg="del">
          <pc:chgData name="Kalypso" userId="9d135605-ca54-4eb2-9e17-b2b76d47c056" providerId="ADAL" clId="{DCF5E38C-F5DB-4A72-A4A7-4C0D96F97383}" dt="2023-09-05T07:53:31.188" v="3860" actId="47"/>
          <pc:sldLayoutMkLst>
            <pc:docMk/>
            <pc:sldMasterMk cId="927425217" sldId="2147483660"/>
            <pc:sldLayoutMk cId="2884100405" sldId="2147483664"/>
          </pc:sldLayoutMkLst>
        </pc:sldLayoutChg>
        <pc:sldLayoutChg chg="del">
          <pc:chgData name="Kalypso" userId="9d135605-ca54-4eb2-9e17-b2b76d47c056" providerId="ADAL" clId="{DCF5E38C-F5DB-4A72-A4A7-4C0D96F97383}" dt="2023-09-05T07:53:31.188" v="3860" actId="47"/>
          <pc:sldLayoutMkLst>
            <pc:docMk/>
            <pc:sldMasterMk cId="927425217" sldId="2147483660"/>
            <pc:sldLayoutMk cId="524788203" sldId="2147483665"/>
          </pc:sldLayoutMkLst>
        </pc:sldLayoutChg>
        <pc:sldLayoutChg chg="del">
          <pc:chgData name="Kalypso" userId="9d135605-ca54-4eb2-9e17-b2b76d47c056" providerId="ADAL" clId="{DCF5E38C-F5DB-4A72-A4A7-4C0D96F97383}" dt="2023-09-05T07:53:31.188" v="3860" actId="47"/>
          <pc:sldLayoutMkLst>
            <pc:docMk/>
            <pc:sldMasterMk cId="927425217" sldId="2147483660"/>
            <pc:sldLayoutMk cId="263395547" sldId="2147483666"/>
          </pc:sldLayoutMkLst>
        </pc:sldLayoutChg>
        <pc:sldLayoutChg chg="del">
          <pc:chgData name="Kalypso" userId="9d135605-ca54-4eb2-9e17-b2b76d47c056" providerId="ADAL" clId="{DCF5E38C-F5DB-4A72-A4A7-4C0D96F97383}" dt="2023-09-05T07:53:31.188" v="3860" actId="47"/>
          <pc:sldLayoutMkLst>
            <pc:docMk/>
            <pc:sldMasterMk cId="927425217" sldId="2147483660"/>
            <pc:sldLayoutMk cId="3012911942" sldId="2147483667"/>
          </pc:sldLayoutMkLst>
        </pc:sldLayoutChg>
        <pc:sldLayoutChg chg="del">
          <pc:chgData name="Kalypso" userId="9d135605-ca54-4eb2-9e17-b2b76d47c056" providerId="ADAL" clId="{DCF5E38C-F5DB-4A72-A4A7-4C0D96F97383}" dt="2023-09-05T07:53:31.188" v="3860" actId="47"/>
          <pc:sldLayoutMkLst>
            <pc:docMk/>
            <pc:sldMasterMk cId="927425217" sldId="2147483660"/>
            <pc:sldLayoutMk cId="3796411640" sldId="2147483668"/>
          </pc:sldLayoutMkLst>
        </pc:sldLayoutChg>
        <pc:sldLayoutChg chg="del">
          <pc:chgData name="Kalypso" userId="9d135605-ca54-4eb2-9e17-b2b76d47c056" providerId="ADAL" clId="{DCF5E38C-F5DB-4A72-A4A7-4C0D96F97383}" dt="2023-09-05T07:53:31.188" v="3860" actId="47"/>
          <pc:sldLayoutMkLst>
            <pc:docMk/>
            <pc:sldMasterMk cId="927425217" sldId="2147483660"/>
            <pc:sldLayoutMk cId="126384835" sldId="2147483669"/>
          </pc:sldLayoutMkLst>
        </pc:sldLayoutChg>
        <pc:sldLayoutChg chg="del">
          <pc:chgData name="Kalypso" userId="9d135605-ca54-4eb2-9e17-b2b76d47c056" providerId="ADAL" clId="{DCF5E38C-F5DB-4A72-A4A7-4C0D96F97383}" dt="2023-09-05T07:53:31.188" v="3860" actId="47"/>
          <pc:sldLayoutMkLst>
            <pc:docMk/>
            <pc:sldMasterMk cId="927425217" sldId="2147483660"/>
            <pc:sldLayoutMk cId="3823750502" sldId="2147483670"/>
          </pc:sldLayoutMkLst>
        </pc:sldLayoutChg>
        <pc:sldLayoutChg chg="del">
          <pc:chgData name="Kalypso" userId="9d135605-ca54-4eb2-9e17-b2b76d47c056" providerId="ADAL" clId="{DCF5E38C-F5DB-4A72-A4A7-4C0D96F97383}" dt="2023-09-05T07:53:31.188" v="3860" actId="47"/>
          <pc:sldLayoutMkLst>
            <pc:docMk/>
            <pc:sldMasterMk cId="927425217" sldId="2147483660"/>
            <pc:sldLayoutMk cId="1612964479" sldId="2147483671"/>
          </pc:sldLayoutMkLst>
        </pc:sldLayoutChg>
        <pc:sldLayoutChg chg="del">
          <pc:chgData name="Kalypso" userId="9d135605-ca54-4eb2-9e17-b2b76d47c056" providerId="ADAL" clId="{DCF5E38C-F5DB-4A72-A4A7-4C0D96F97383}" dt="2023-09-05T07:53:31.188" v="3860" actId="47"/>
          <pc:sldLayoutMkLst>
            <pc:docMk/>
            <pc:sldMasterMk cId="927425217" sldId="2147483660"/>
            <pc:sldLayoutMk cId="1024121139" sldId="2147483672"/>
          </pc:sldLayoutMkLst>
        </pc:sldLayoutChg>
        <pc:sldLayoutChg chg="del">
          <pc:chgData name="Kalypso" userId="9d135605-ca54-4eb2-9e17-b2b76d47c056" providerId="ADAL" clId="{DCF5E38C-F5DB-4A72-A4A7-4C0D96F97383}" dt="2023-09-05T07:53:31.188" v="3860" actId="47"/>
          <pc:sldLayoutMkLst>
            <pc:docMk/>
            <pc:sldMasterMk cId="927425217" sldId="2147483660"/>
            <pc:sldLayoutMk cId="358914036" sldId="2147483673"/>
          </pc:sldLayoutMkLst>
        </pc:sldLayoutChg>
        <pc:sldLayoutChg chg="del">
          <pc:chgData name="Kalypso" userId="9d135605-ca54-4eb2-9e17-b2b76d47c056" providerId="ADAL" clId="{DCF5E38C-F5DB-4A72-A4A7-4C0D96F97383}" dt="2023-09-05T07:53:31.188" v="3860" actId="47"/>
          <pc:sldLayoutMkLst>
            <pc:docMk/>
            <pc:sldMasterMk cId="927425217" sldId="2147483660"/>
            <pc:sldLayoutMk cId="1908712854" sldId="2147483674"/>
          </pc:sldLayoutMkLst>
        </pc:sldLayoutChg>
        <pc:sldLayoutChg chg="del">
          <pc:chgData name="Kalypso" userId="9d135605-ca54-4eb2-9e17-b2b76d47c056" providerId="ADAL" clId="{DCF5E38C-F5DB-4A72-A4A7-4C0D96F97383}" dt="2023-09-05T07:53:31.188" v="3860" actId="47"/>
          <pc:sldLayoutMkLst>
            <pc:docMk/>
            <pc:sldMasterMk cId="927425217" sldId="2147483660"/>
            <pc:sldLayoutMk cId="3153711385" sldId="2147483675"/>
          </pc:sldLayoutMkLst>
        </pc:sldLayoutChg>
        <pc:sldLayoutChg chg="del">
          <pc:chgData name="Kalypso" userId="9d135605-ca54-4eb2-9e17-b2b76d47c056" providerId="ADAL" clId="{DCF5E38C-F5DB-4A72-A4A7-4C0D96F97383}" dt="2023-09-05T07:53:31.188" v="3860" actId="47"/>
          <pc:sldLayoutMkLst>
            <pc:docMk/>
            <pc:sldMasterMk cId="927425217" sldId="2147483660"/>
            <pc:sldLayoutMk cId="1601531288" sldId="214748367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99DA5-804B-4812-B34E-8255F2D85C03}" type="datetimeFigureOut">
              <a:rPr lang="en-CY" smtClean="0"/>
              <a:t>05/09/2023</a:t>
            </a:fld>
            <a:endParaRPr lang="en-C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BF480-3319-4581-9656-8264E8EAB50F}" type="slidenum">
              <a:rPr lang="en-CY" smtClean="0"/>
              <a:t>‹#›</a:t>
            </a:fld>
            <a:endParaRPr lang="en-CY"/>
          </a:p>
        </p:txBody>
      </p:sp>
    </p:spTree>
    <p:extLst>
      <p:ext uri="{BB962C8B-B14F-4D97-AF65-F5344CB8AC3E}">
        <p14:creationId xmlns:p14="http://schemas.microsoft.com/office/powerpoint/2010/main" val="2091097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CE13-29DC-6831-3C39-00A40463A3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3FCBD516-773F-1995-031E-CAC7349B2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BDB0C1B0-7976-19C3-A91C-5BAE55852CCB}"/>
              </a:ext>
            </a:extLst>
          </p:cNvPr>
          <p:cNvSpPr>
            <a:spLocks noGrp="1"/>
          </p:cNvSpPr>
          <p:nvPr>
            <p:ph type="dt" sz="half" idx="10"/>
          </p:nvPr>
        </p:nvSpPr>
        <p:spPr/>
        <p:txBody>
          <a:bodyPr/>
          <a:lstStyle/>
          <a:p>
            <a:fld id="{2CDE13B9-427E-4885-8450-5B3A7985F47D}" type="datetimeFigureOut">
              <a:rPr lang="en-CY" smtClean="0"/>
              <a:t>05/09/2023</a:t>
            </a:fld>
            <a:endParaRPr lang="en-CY"/>
          </a:p>
        </p:txBody>
      </p:sp>
      <p:sp>
        <p:nvSpPr>
          <p:cNvPr id="5" name="Footer Placeholder 4">
            <a:extLst>
              <a:ext uri="{FF2B5EF4-FFF2-40B4-BE49-F238E27FC236}">
                <a16:creationId xmlns:a16="http://schemas.microsoft.com/office/drawing/2014/main" id="{FD2EDC9A-5F32-1F19-50A3-011850BF8EF5}"/>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419218C9-8BAB-1532-B0D6-C466BAA0B416}"/>
              </a:ext>
            </a:extLst>
          </p:cNvPr>
          <p:cNvSpPr>
            <a:spLocks noGrp="1"/>
          </p:cNvSpPr>
          <p:nvPr>
            <p:ph type="sldNum" sz="quarter" idx="12"/>
          </p:nvPr>
        </p:nvSpPr>
        <p:spPr/>
        <p:txBody>
          <a:bodyPr/>
          <a:lstStyle/>
          <a:p>
            <a:fld id="{43ED5B3B-3D5E-4CDB-82EF-0051FAB12CE5}" type="slidenum">
              <a:rPr lang="en-CY" smtClean="0"/>
              <a:t>‹#›</a:t>
            </a:fld>
            <a:endParaRPr lang="en-CY"/>
          </a:p>
        </p:txBody>
      </p:sp>
    </p:spTree>
    <p:extLst>
      <p:ext uri="{BB962C8B-B14F-4D97-AF65-F5344CB8AC3E}">
        <p14:creationId xmlns:p14="http://schemas.microsoft.com/office/powerpoint/2010/main" val="106914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E689-7281-4505-B724-B5263B1B5226}"/>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439A24F1-2D90-EF47-7667-A736C23D91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6518E1A5-4C0F-DADC-1661-6F86FCFE2A25}"/>
              </a:ext>
            </a:extLst>
          </p:cNvPr>
          <p:cNvSpPr>
            <a:spLocks noGrp="1"/>
          </p:cNvSpPr>
          <p:nvPr>
            <p:ph type="dt" sz="half" idx="10"/>
          </p:nvPr>
        </p:nvSpPr>
        <p:spPr/>
        <p:txBody>
          <a:bodyPr/>
          <a:lstStyle/>
          <a:p>
            <a:fld id="{2CDE13B9-427E-4885-8450-5B3A7985F47D}" type="datetimeFigureOut">
              <a:rPr lang="en-CY" smtClean="0"/>
              <a:t>05/09/2023</a:t>
            </a:fld>
            <a:endParaRPr lang="en-CY"/>
          </a:p>
        </p:txBody>
      </p:sp>
      <p:sp>
        <p:nvSpPr>
          <p:cNvPr id="5" name="Footer Placeholder 4">
            <a:extLst>
              <a:ext uri="{FF2B5EF4-FFF2-40B4-BE49-F238E27FC236}">
                <a16:creationId xmlns:a16="http://schemas.microsoft.com/office/drawing/2014/main" id="{41BC55AD-FE0D-FF31-B549-F947662EB737}"/>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59754A3A-92AC-F112-6D06-6613545125D2}"/>
              </a:ext>
            </a:extLst>
          </p:cNvPr>
          <p:cNvSpPr>
            <a:spLocks noGrp="1"/>
          </p:cNvSpPr>
          <p:nvPr>
            <p:ph type="sldNum" sz="quarter" idx="12"/>
          </p:nvPr>
        </p:nvSpPr>
        <p:spPr/>
        <p:txBody>
          <a:bodyPr/>
          <a:lstStyle/>
          <a:p>
            <a:fld id="{43ED5B3B-3D5E-4CDB-82EF-0051FAB12CE5}" type="slidenum">
              <a:rPr lang="en-CY" smtClean="0"/>
              <a:t>‹#›</a:t>
            </a:fld>
            <a:endParaRPr lang="en-CY"/>
          </a:p>
        </p:txBody>
      </p:sp>
    </p:spTree>
    <p:extLst>
      <p:ext uri="{BB962C8B-B14F-4D97-AF65-F5344CB8AC3E}">
        <p14:creationId xmlns:p14="http://schemas.microsoft.com/office/powerpoint/2010/main" val="231651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B3AACD-8A92-C242-ED77-B48335FA67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DBA5B02A-655A-3BEA-FA71-87AFAD9604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3D2FCB94-B702-7904-CB58-BC4B6903C54C}"/>
              </a:ext>
            </a:extLst>
          </p:cNvPr>
          <p:cNvSpPr>
            <a:spLocks noGrp="1"/>
          </p:cNvSpPr>
          <p:nvPr>
            <p:ph type="dt" sz="half" idx="10"/>
          </p:nvPr>
        </p:nvSpPr>
        <p:spPr/>
        <p:txBody>
          <a:bodyPr/>
          <a:lstStyle/>
          <a:p>
            <a:fld id="{2CDE13B9-427E-4885-8450-5B3A7985F47D}" type="datetimeFigureOut">
              <a:rPr lang="en-CY" smtClean="0"/>
              <a:t>05/09/2023</a:t>
            </a:fld>
            <a:endParaRPr lang="en-CY"/>
          </a:p>
        </p:txBody>
      </p:sp>
      <p:sp>
        <p:nvSpPr>
          <p:cNvPr id="5" name="Footer Placeholder 4">
            <a:extLst>
              <a:ext uri="{FF2B5EF4-FFF2-40B4-BE49-F238E27FC236}">
                <a16:creationId xmlns:a16="http://schemas.microsoft.com/office/drawing/2014/main" id="{26D78625-8BDF-7159-76DA-5F1BDDFFD11D}"/>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5DA9797C-20FF-7070-E22A-F896F0AA8F10}"/>
              </a:ext>
            </a:extLst>
          </p:cNvPr>
          <p:cNvSpPr>
            <a:spLocks noGrp="1"/>
          </p:cNvSpPr>
          <p:nvPr>
            <p:ph type="sldNum" sz="quarter" idx="12"/>
          </p:nvPr>
        </p:nvSpPr>
        <p:spPr/>
        <p:txBody>
          <a:bodyPr/>
          <a:lstStyle/>
          <a:p>
            <a:fld id="{43ED5B3B-3D5E-4CDB-82EF-0051FAB12CE5}" type="slidenum">
              <a:rPr lang="en-CY" smtClean="0"/>
              <a:t>‹#›</a:t>
            </a:fld>
            <a:endParaRPr lang="en-CY"/>
          </a:p>
        </p:txBody>
      </p:sp>
    </p:spTree>
    <p:extLst>
      <p:ext uri="{BB962C8B-B14F-4D97-AF65-F5344CB8AC3E}">
        <p14:creationId xmlns:p14="http://schemas.microsoft.com/office/powerpoint/2010/main" val="3460106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18938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842236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013436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418211273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62255256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938429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599088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415721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7C123-9838-1DE4-0D69-B517B260299A}"/>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4F456370-DFC1-C061-4226-D712977678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4609AED4-6C62-949E-15FB-3567F4F650CE}"/>
              </a:ext>
            </a:extLst>
          </p:cNvPr>
          <p:cNvSpPr>
            <a:spLocks noGrp="1"/>
          </p:cNvSpPr>
          <p:nvPr>
            <p:ph type="dt" sz="half" idx="10"/>
          </p:nvPr>
        </p:nvSpPr>
        <p:spPr/>
        <p:txBody>
          <a:bodyPr/>
          <a:lstStyle/>
          <a:p>
            <a:fld id="{2CDE13B9-427E-4885-8450-5B3A7985F47D}" type="datetimeFigureOut">
              <a:rPr lang="en-CY" smtClean="0"/>
              <a:t>05/09/2023</a:t>
            </a:fld>
            <a:endParaRPr lang="en-CY"/>
          </a:p>
        </p:txBody>
      </p:sp>
      <p:sp>
        <p:nvSpPr>
          <p:cNvPr id="5" name="Footer Placeholder 4">
            <a:extLst>
              <a:ext uri="{FF2B5EF4-FFF2-40B4-BE49-F238E27FC236}">
                <a16:creationId xmlns:a16="http://schemas.microsoft.com/office/drawing/2014/main" id="{7C7E6EC5-CA89-3EB4-04F2-0005AECB7215}"/>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BF6AE4BF-8FE0-2D33-B149-5A91910AFC9E}"/>
              </a:ext>
            </a:extLst>
          </p:cNvPr>
          <p:cNvSpPr>
            <a:spLocks noGrp="1"/>
          </p:cNvSpPr>
          <p:nvPr>
            <p:ph type="sldNum" sz="quarter" idx="12"/>
          </p:nvPr>
        </p:nvSpPr>
        <p:spPr/>
        <p:txBody>
          <a:bodyPr/>
          <a:lstStyle/>
          <a:p>
            <a:fld id="{43ED5B3B-3D5E-4CDB-82EF-0051FAB12CE5}" type="slidenum">
              <a:rPr lang="en-CY" smtClean="0"/>
              <a:t>‹#›</a:t>
            </a:fld>
            <a:endParaRPr lang="en-CY"/>
          </a:p>
        </p:txBody>
      </p:sp>
    </p:spTree>
    <p:extLst>
      <p:ext uri="{BB962C8B-B14F-4D97-AF65-F5344CB8AC3E}">
        <p14:creationId xmlns:p14="http://schemas.microsoft.com/office/powerpoint/2010/main" val="2602226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971752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034784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02526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24427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981261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4066131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50248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423731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3F8E-547E-DBC5-7AA7-487561716E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291444E7-6831-EA82-80FF-A2D35937C4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F99499-DEEC-63C7-4471-DC05424ED0BA}"/>
              </a:ext>
            </a:extLst>
          </p:cNvPr>
          <p:cNvSpPr>
            <a:spLocks noGrp="1"/>
          </p:cNvSpPr>
          <p:nvPr>
            <p:ph type="dt" sz="half" idx="10"/>
          </p:nvPr>
        </p:nvSpPr>
        <p:spPr/>
        <p:txBody>
          <a:bodyPr/>
          <a:lstStyle/>
          <a:p>
            <a:fld id="{2CDE13B9-427E-4885-8450-5B3A7985F47D}" type="datetimeFigureOut">
              <a:rPr lang="en-CY" smtClean="0"/>
              <a:t>05/09/2023</a:t>
            </a:fld>
            <a:endParaRPr lang="en-CY"/>
          </a:p>
        </p:txBody>
      </p:sp>
      <p:sp>
        <p:nvSpPr>
          <p:cNvPr id="5" name="Footer Placeholder 4">
            <a:extLst>
              <a:ext uri="{FF2B5EF4-FFF2-40B4-BE49-F238E27FC236}">
                <a16:creationId xmlns:a16="http://schemas.microsoft.com/office/drawing/2014/main" id="{09695434-0B73-8630-557E-BCEA14B41263}"/>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35DC0D55-EF68-FCD9-ED34-CC021CE99237}"/>
              </a:ext>
            </a:extLst>
          </p:cNvPr>
          <p:cNvSpPr>
            <a:spLocks noGrp="1"/>
          </p:cNvSpPr>
          <p:nvPr>
            <p:ph type="sldNum" sz="quarter" idx="12"/>
          </p:nvPr>
        </p:nvSpPr>
        <p:spPr/>
        <p:txBody>
          <a:bodyPr/>
          <a:lstStyle/>
          <a:p>
            <a:fld id="{43ED5B3B-3D5E-4CDB-82EF-0051FAB12CE5}" type="slidenum">
              <a:rPr lang="en-CY" smtClean="0"/>
              <a:t>‹#›</a:t>
            </a:fld>
            <a:endParaRPr lang="en-CY"/>
          </a:p>
        </p:txBody>
      </p:sp>
    </p:spTree>
    <p:extLst>
      <p:ext uri="{BB962C8B-B14F-4D97-AF65-F5344CB8AC3E}">
        <p14:creationId xmlns:p14="http://schemas.microsoft.com/office/powerpoint/2010/main" val="249929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FB06B-3201-1898-4168-BE3AA03FB9BF}"/>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CEF6D803-D1B7-DE16-188B-568BD9EE95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707EA98E-4DB8-6F3E-045C-9F92E282A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219ADD6D-9539-F41C-65BC-42477043D25F}"/>
              </a:ext>
            </a:extLst>
          </p:cNvPr>
          <p:cNvSpPr>
            <a:spLocks noGrp="1"/>
          </p:cNvSpPr>
          <p:nvPr>
            <p:ph type="dt" sz="half" idx="10"/>
          </p:nvPr>
        </p:nvSpPr>
        <p:spPr/>
        <p:txBody>
          <a:bodyPr/>
          <a:lstStyle/>
          <a:p>
            <a:fld id="{2CDE13B9-427E-4885-8450-5B3A7985F47D}" type="datetimeFigureOut">
              <a:rPr lang="en-CY" smtClean="0"/>
              <a:t>05/09/2023</a:t>
            </a:fld>
            <a:endParaRPr lang="en-CY"/>
          </a:p>
        </p:txBody>
      </p:sp>
      <p:sp>
        <p:nvSpPr>
          <p:cNvPr id="6" name="Footer Placeholder 5">
            <a:extLst>
              <a:ext uri="{FF2B5EF4-FFF2-40B4-BE49-F238E27FC236}">
                <a16:creationId xmlns:a16="http://schemas.microsoft.com/office/drawing/2014/main" id="{9C4EA92B-0652-9CCE-7170-D57205B3D271}"/>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96E69994-0750-B9DF-0851-38144741D5E8}"/>
              </a:ext>
            </a:extLst>
          </p:cNvPr>
          <p:cNvSpPr>
            <a:spLocks noGrp="1"/>
          </p:cNvSpPr>
          <p:nvPr>
            <p:ph type="sldNum" sz="quarter" idx="12"/>
          </p:nvPr>
        </p:nvSpPr>
        <p:spPr/>
        <p:txBody>
          <a:bodyPr/>
          <a:lstStyle/>
          <a:p>
            <a:fld id="{43ED5B3B-3D5E-4CDB-82EF-0051FAB12CE5}" type="slidenum">
              <a:rPr lang="en-CY" smtClean="0"/>
              <a:t>‹#›</a:t>
            </a:fld>
            <a:endParaRPr lang="en-CY"/>
          </a:p>
        </p:txBody>
      </p:sp>
    </p:spTree>
    <p:extLst>
      <p:ext uri="{BB962C8B-B14F-4D97-AF65-F5344CB8AC3E}">
        <p14:creationId xmlns:p14="http://schemas.microsoft.com/office/powerpoint/2010/main" val="63133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6455C-A208-71A9-7BA4-8446FA6D36D4}"/>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7077F5EA-21C3-0ED4-9035-A1B6F9DB96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67C22B-B453-208E-3968-622F8F3C2B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B72DF7A3-ADFB-F61B-26F1-BBCB3DA513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A15843-FB65-6768-3B8B-158381559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99A3DEAA-599D-FCCE-5E1A-E43521797D9C}"/>
              </a:ext>
            </a:extLst>
          </p:cNvPr>
          <p:cNvSpPr>
            <a:spLocks noGrp="1"/>
          </p:cNvSpPr>
          <p:nvPr>
            <p:ph type="dt" sz="half" idx="10"/>
          </p:nvPr>
        </p:nvSpPr>
        <p:spPr/>
        <p:txBody>
          <a:bodyPr/>
          <a:lstStyle/>
          <a:p>
            <a:fld id="{2CDE13B9-427E-4885-8450-5B3A7985F47D}" type="datetimeFigureOut">
              <a:rPr lang="en-CY" smtClean="0"/>
              <a:t>05/09/2023</a:t>
            </a:fld>
            <a:endParaRPr lang="en-CY"/>
          </a:p>
        </p:txBody>
      </p:sp>
      <p:sp>
        <p:nvSpPr>
          <p:cNvPr id="8" name="Footer Placeholder 7">
            <a:extLst>
              <a:ext uri="{FF2B5EF4-FFF2-40B4-BE49-F238E27FC236}">
                <a16:creationId xmlns:a16="http://schemas.microsoft.com/office/drawing/2014/main" id="{C53B2771-211A-12C5-AC0B-0D4A7B18914B}"/>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75F061B0-0EAC-6412-FE7A-175120080BBA}"/>
              </a:ext>
            </a:extLst>
          </p:cNvPr>
          <p:cNvSpPr>
            <a:spLocks noGrp="1"/>
          </p:cNvSpPr>
          <p:nvPr>
            <p:ph type="sldNum" sz="quarter" idx="12"/>
          </p:nvPr>
        </p:nvSpPr>
        <p:spPr/>
        <p:txBody>
          <a:bodyPr/>
          <a:lstStyle/>
          <a:p>
            <a:fld id="{43ED5B3B-3D5E-4CDB-82EF-0051FAB12CE5}" type="slidenum">
              <a:rPr lang="en-CY" smtClean="0"/>
              <a:t>‹#›</a:t>
            </a:fld>
            <a:endParaRPr lang="en-CY"/>
          </a:p>
        </p:txBody>
      </p:sp>
    </p:spTree>
    <p:extLst>
      <p:ext uri="{BB962C8B-B14F-4D97-AF65-F5344CB8AC3E}">
        <p14:creationId xmlns:p14="http://schemas.microsoft.com/office/powerpoint/2010/main" val="388229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9A9A-0390-211F-1B80-0BB2A0EBDB62}"/>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85A94BA4-A0A0-E23B-099C-D3EA1F42A589}"/>
              </a:ext>
            </a:extLst>
          </p:cNvPr>
          <p:cNvSpPr>
            <a:spLocks noGrp="1"/>
          </p:cNvSpPr>
          <p:nvPr>
            <p:ph type="dt" sz="half" idx="10"/>
          </p:nvPr>
        </p:nvSpPr>
        <p:spPr/>
        <p:txBody>
          <a:bodyPr/>
          <a:lstStyle/>
          <a:p>
            <a:fld id="{2CDE13B9-427E-4885-8450-5B3A7985F47D}" type="datetimeFigureOut">
              <a:rPr lang="en-CY" smtClean="0"/>
              <a:t>05/09/2023</a:t>
            </a:fld>
            <a:endParaRPr lang="en-CY"/>
          </a:p>
        </p:txBody>
      </p:sp>
      <p:sp>
        <p:nvSpPr>
          <p:cNvPr id="4" name="Footer Placeholder 3">
            <a:extLst>
              <a:ext uri="{FF2B5EF4-FFF2-40B4-BE49-F238E27FC236}">
                <a16:creationId xmlns:a16="http://schemas.microsoft.com/office/drawing/2014/main" id="{8FA37B0E-183D-1850-F3D0-E4529A5D9D7C}"/>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D39B4A79-6F33-A9A2-263D-04FCDA65F208}"/>
              </a:ext>
            </a:extLst>
          </p:cNvPr>
          <p:cNvSpPr>
            <a:spLocks noGrp="1"/>
          </p:cNvSpPr>
          <p:nvPr>
            <p:ph type="sldNum" sz="quarter" idx="12"/>
          </p:nvPr>
        </p:nvSpPr>
        <p:spPr/>
        <p:txBody>
          <a:bodyPr/>
          <a:lstStyle/>
          <a:p>
            <a:fld id="{43ED5B3B-3D5E-4CDB-82EF-0051FAB12CE5}" type="slidenum">
              <a:rPr lang="en-CY" smtClean="0"/>
              <a:t>‹#›</a:t>
            </a:fld>
            <a:endParaRPr lang="en-CY"/>
          </a:p>
        </p:txBody>
      </p:sp>
    </p:spTree>
    <p:extLst>
      <p:ext uri="{BB962C8B-B14F-4D97-AF65-F5344CB8AC3E}">
        <p14:creationId xmlns:p14="http://schemas.microsoft.com/office/powerpoint/2010/main" val="191264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F49AE2-F095-A302-7DA3-96EDE1A2E61B}"/>
              </a:ext>
            </a:extLst>
          </p:cNvPr>
          <p:cNvSpPr>
            <a:spLocks noGrp="1"/>
          </p:cNvSpPr>
          <p:nvPr>
            <p:ph type="dt" sz="half" idx="10"/>
          </p:nvPr>
        </p:nvSpPr>
        <p:spPr/>
        <p:txBody>
          <a:bodyPr/>
          <a:lstStyle/>
          <a:p>
            <a:fld id="{2CDE13B9-427E-4885-8450-5B3A7985F47D}" type="datetimeFigureOut">
              <a:rPr lang="en-CY" smtClean="0"/>
              <a:t>05/09/2023</a:t>
            </a:fld>
            <a:endParaRPr lang="en-CY"/>
          </a:p>
        </p:txBody>
      </p:sp>
      <p:sp>
        <p:nvSpPr>
          <p:cNvPr id="3" name="Footer Placeholder 2">
            <a:extLst>
              <a:ext uri="{FF2B5EF4-FFF2-40B4-BE49-F238E27FC236}">
                <a16:creationId xmlns:a16="http://schemas.microsoft.com/office/drawing/2014/main" id="{F237AA7F-AF54-C681-07E1-312AA151B919}"/>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3DDD8C74-F70F-A121-8B5F-761CEF0F7602}"/>
              </a:ext>
            </a:extLst>
          </p:cNvPr>
          <p:cNvSpPr>
            <a:spLocks noGrp="1"/>
          </p:cNvSpPr>
          <p:nvPr>
            <p:ph type="sldNum" sz="quarter" idx="12"/>
          </p:nvPr>
        </p:nvSpPr>
        <p:spPr/>
        <p:txBody>
          <a:bodyPr/>
          <a:lstStyle/>
          <a:p>
            <a:fld id="{43ED5B3B-3D5E-4CDB-82EF-0051FAB12CE5}" type="slidenum">
              <a:rPr lang="en-CY" smtClean="0"/>
              <a:t>‹#›</a:t>
            </a:fld>
            <a:endParaRPr lang="en-CY"/>
          </a:p>
        </p:txBody>
      </p:sp>
    </p:spTree>
    <p:extLst>
      <p:ext uri="{BB962C8B-B14F-4D97-AF65-F5344CB8AC3E}">
        <p14:creationId xmlns:p14="http://schemas.microsoft.com/office/powerpoint/2010/main" val="293760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3F8C4-5DFB-FCA7-E10E-C77216CB0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3619E2B5-4601-1A11-391E-57830F6BEC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1B89671B-2335-6282-515D-D7D033361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5A545-1113-F1B4-BE15-BE169C644F15}"/>
              </a:ext>
            </a:extLst>
          </p:cNvPr>
          <p:cNvSpPr>
            <a:spLocks noGrp="1"/>
          </p:cNvSpPr>
          <p:nvPr>
            <p:ph type="dt" sz="half" idx="10"/>
          </p:nvPr>
        </p:nvSpPr>
        <p:spPr/>
        <p:txBody>
          <a:bodyPr/>
          <a:lstStyle/>
          <a:p>
            <a:fld id="{2CDE13B9-427E-4885-8450-5B3A7985F47D}" type="datetimeFigureOut">
              <a:rPr lang="en-CY" smtClean="0"/>
              <a:t>05/09/2023</a:t>
            </a:fld>
            <a:endParaRPr lang="en-CY"/>
          </a:p>
        </p:txBody>
      </p:sp>
      <p:sp>
        <p:nvSpPr>
          <p:cNvPr id="6" name="Footer Placeholder 5">
            <a:extLst>
              <a:ext uri="{FF2B5EF4-FFF2-40B4-BE49-F238E27FC236}">
                <a16:creationId xmlns:a16="http://schemas.microsoft.com/office/drawing/2014/main" id="{0FC9292A-1178-5606-C84D-AF38DCAF2113}"/>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D7E4F421-2C94-B94B-58B4-C9DCD34ED148}"/>
              </a:ext>
            </a:extLst>
          </p:cNvPr>
          <p:cNvSpPr>
            <a:spLocks noGrp="1"/>
          </p:cNvSpPr>
          <p:nvPr>
            <p:ph type="sldNum" sz="quarter" idx="12"/>
          </p:nvPr>
        </p:nvSpPr>
        <p:spPr/>
        <p:txBody>
          <a:bodyPr/>
          <a:lstStyle/>
          <a:p>
            <a:fld id="{43ED5B3B-3D5E-4CDB-82EF-0051FAB12CE5}" type="slidenum">
              <a:rPr lang="en-CY" smtClean="0"/>
              <a:t>‹#›</a:t>
            </a:fld>
            <a:endParaRPr lang="en-CY"/>
          </a:p>
        </p:txBody>
      </p:sp>
    </p:spTree>
    <p:extLst>
      <p:ext uri="{BB962C8B-B14F-4D97-AF65-F5344CB8AC3E}">
        <p14:creationId xmlns:p14="http://schemas.microsoft.com/office/powerpoint/2010/main" val="213158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72F7E-F230-70E0-3ABA-A9D6D063EC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1AF45DC2-C3DC-D569-1F5B-1CB55E0975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C3E3653A-2CF6-DFE6-DA5F-A183ED1BD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A300D4-5709-DDDF-5A6C-7DB60769DE99}"/>
              </a:ext>
            </a:extLst>
          </p:cNvPr>
          <p:cNvSpPr>
            <a:spLocks noGrp="1"/>
          </p:cNvSpPr>
          <p:nvPr>
            <p:ph type="dt" sz="half" idx="10"/>
          </p:nvPr>
        </p:nvSpPr>
        <p:spPr/>
        <p:txBody>
          <a:bodyPr/>
          <a:lstStyle/>
          <a:p>
            <a:fld id="{2CDE13B9-427E-4885-8450-5B3A7985F47D}" type="datetimeFigureOut">
              <a:rPr lang="en-CY" smtClean="0"/>
              <a:t>05/09/2023</a:t>
            </a:fld>
            <a:endParaRPr lang="en-CY"/>
          </a:p>
        </p:txBody>
      </p:sp>
      <p:sp>
        <p:nvSpPr>
          <p:cNvPr id="6" name="Footer Placeholder 5">
            <a:extLst>
              <a:ext uri="{FF2B5EF4-FFF2-40B4-BE49-F238E27FC236}">
                <a16:creationId xmlns:a16="http://schemas.microsoft.com/office/drawing/2014/main" id="{52A5D30A-05E7-7CF8-7CD9-84208FDABED7}"/>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60105F69-890E-EDB7-B158-533E5623F13D}"/>
              </a:ext>
            </a:extLst>
          </p:cNvPr>
          <p:cNvSpPr>
            <a:spLocks noGrp="1"/>
          </p:cNvSpPr>
          <p:nvPr>
            <p:ph type="sldNum" sz="quarter" idx="12"/>
          </p:nvPr>
        </p:nvSpPr>
        <p:spPr/>
        <p:txBody>
          <a:bodyPr/>
          <a:lstStyle/>
          <a:p>
            <a:fld id="{43ED5B3B-3D5E-4CDB-82EF-0051FAB12CE5}" type="slidenum">
              <a:rPr lang="en-CY" smtClean="0"/>
              <a:t>‹#›</a:t>
            </a:fld>
            <a:endParaRPr lang="en-CY"/>
          </a:p>
        </p:txBody>
      </p:sp>
    </p:spTree>
    <p:extLst>
      <p:ext uri="{BB962C8B-B14F-4D97-AF65-F5344CB8AC3E}">
        <p14:creationId xmlns:p14="http://schemas.microsoft.com/office/powerpoint/2010/main" val="309779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3AA2A6-274D-9C16-E5B7-39ED35AE7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32799DA3-C597-574F-C5C0-1E86D74350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D7486CCF-9C86-95D2-8BAB-12F4596E7E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E13B9-427E-4885-8450-5B3A7985F47D}" type="datetimeFigureOut">
              <a:rPr lang="en-CY" smtClean="0"/>
              <a:t>05/09/2023</a:t>
            </a:fld>
            <a:endParaRPr lang="en-CY"/>
          </a:p>
        </p:txBody>
      </p:sp>
      <p:sp>
        <p:nvSpPr>
          <p:cNvPr id="5" name="Footer Placeholder 4">
            <a:extLst>
              <a:ext uri="{FF2B5EF4-FFF2-40B4-BE49-F238E27FC236}">
                <a16:creationId xmlns:a16="http://schemas.microsoft.com/office/drawing/2014/main" id="{5BF354C3-4E30-AA60-1788-E4F1E4AFE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83928C1D-4607-06F9-9B7F-55CD0EED67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D5B3B-3D5E-4CDB-82EF-0051FAB12CE5}" type="slidenum">
              <a:rPr lang="en-CY" smtClean="0"/>
              <a:t>‹#›</a:t>
            </a:fld>
            <a:endParaRPr lang="en-CY"/>
          </a:p>
        </p:txBody>
      </p:sp>
    </p:spTree>
    <p:extLst>
      <p:ext uri="{BB962C8B-B14F-4D97-AF65-F5344CB8AC3E}">
        <p14:creationId xmlns:p14="http://schemas.microsoft.com/office/powerpoint/2010/main" val="1219378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5401173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hipseducation.net/db/contents.htm"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2291-A5F5-9846-9813-4307EEED0B5D}"/>
              </a:ext>
            </a:extLst>
          </p:cNvPr>
          <p:cNvSpPr>
            <a:spLocks noGrp="1"/>
          </p:cNvSpPr>
          <p:nvPr>
            <p:ph type="ctrTitle"/>
          </p:nvPr>
        </p:nvSpPr>
        <p:spPr>
          <a:xfrm>
            <a:off x="1523999" y="155276"/>
            <a:ext cx="9144000" cy="2387600"/>
          </a:xfrm>
        </p:spPr>
        <p:txBody>
          <a:bodyPr/>
          <a:lstStyle/>
          <a:p>
            <a:r>
              <a:rPr lang="en-US" b="1" dirty="0"/>
              <a:t>PRO-ME-TOM</a:t>
            </a:r>
            <a:br>
              <a:rPr lang="en-US" dirty="0"/>
            </a:br>
            <a:r>
              <a:rPr lang="en-US" sz="3200" dirty="0" err="1"/>
              <a:t>UCLan</a:t>
            </a:r>
            <a:r>
              <a:rPr lang="en-US" sz="3200" dirty="0"/>
              <a:t> Cyprus’ Contribution</a:t>
            </a:r>
            <a:endParaRPr lang="en-CY" sz="3200" dirty="0"/>
          </a:p>
        </p:txBody>
      </p:sp>
      <p:sp>
        <p:nvSpPr>
          <p:cNvPr id="3" name="Subtitle 2">
            <a:extLst>
              <a:ext uri="{FF2B5EF4-FFF2-40B4-BE49-F238E27FC236}">
                <a16:creationId xmlns:a16="http://schemas.microsoft.com/office/drawing/2014/main" id="{D88C2765-1FC2-BA11-4C88-29019F8D37E4}"/>
              </a:ext>
            </a:extLst>
          </p:cNvPr>
          <p:cNvSpPr>
            <a:spLocks noGrp="1"/>
          </p:cNvSpPr>
          <p:nvPr>
            <p:ph type="subTitle" idx="1"/>
          </p:nvPr>
        </p:nvSpPr>
        <p:spPr>
          <a:xfrm>
            <a:off x="1524000" y="5275563"/>
            <a:ext cx="9144000" cy="1655762"/>
          </a:xfrm>
        </p:spPr>
        <p:txBody>
          <a:bodyPr/>
          <a:lstStyle/>
          <a:p>
            <a:r>
              <a:rPr lang="en-US" dirty="0"/>
              <a:t>Lisbon</a:t>
            </a:r>
          </a:p>
          <a:p>
            <a:r>
              <a:rPr lang="en-US" dirty="0"/>
              <a:t>5 September 2023</a:t>
            </a:r>
            <a:endParaRPr lang="en-CY" dirty="0"/>
          </a:p>
        </p:txBody>
      </p:sp>
      <p:pic>
        <p:nvPicPr>
          <p:cNvPr id="4" name="Picture 3">
            <a:extLst>
              <a:ext uri="{FF2B5EF4-FFF2-40B4-BE49-F238E27FC236}">
                <a16:creationId xmlns:a16="http://schemas.microsoft.com/office/drawing/2014/main" id="{0BF173DF-7AEA-49AE-4F94-563D4B543986}"/>
              </a:ext>
            </a:extLst>
          </p:cNvPr>
          <p:cNvPicPr>
            <a:picLocks noChangeAspect="1"/>
          </p:cNvPicPr>
          <p:nvPr/>
        </p:nvPicPr>
        <p:blipFill>
          <a:blip r:embed="rId2"/>
          <a:stretch>
            <a:fillRect/>
          </a:stretch>
        </p:blipFill>
        <p:spPr>
          <a:xfrm>
            <a:off x="487878" y="305428"/>
            <a:ext cx="743776" cy="816935"/>
          </a:xfrm>
          <a:prstGeom prst="rect">
            <a:avLst/>
          </a:prstGeom>
        </p:spPr>
      </p:pic>
      <p:pic>
        <p:nvPicPr>
          <p:cNvPr id="1026" name="Picture 2" descr="Student Services – UCLan Cyprus">
            <a:extLst>
              <a:ext uri="{FF2B5EF4-FFF2-40B4-BE49-F238E27FC236}">
                <a16:creationId xmlns:a16="http://schemas.microsoft.com/office/drawing/2014/main" id="{CEC7E26D-EE93-C3E0-A77A-047B8D3F5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6652" y="155276"/>
            <a:ext cx="2462695" cy="8099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Placeholder 13" descr="Data Points Digital background">
            <a:extLst>
              <a:ext uri="{FF2B5EF4-FFF2-40B4-BE49-F238E27FC236}">
                <a16:creationId xmlns:a16="http://schemas.microsoft.com/office/drawing/2014/main" id="{BC7C3D34-E600-6B76-7CAE-AFFBA5CC03D0}"/>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0" y="2687696"/>
            <a:ext cx="12192000" cy="2470900"/>
          </a:xfrm>
          <a:prstGeom prst="rect">
            <a:avLst/>
          </a:prstGeom>
          <a:solidFill>
            <a:srgbClr val="A3A3C1"/>
          </a:solidFill>
        </p:spPr>
      </p:pic>
    </p:spTree>
    <p:extLst>
      <p:ext uri="{BB962C8B-B14F-4D97-AF65-F5344CB8AC3E}">
        <p14:creationId xmlns:p14="http://schemas.microsoft.com/office/powerpoint/2010/main" val="1191153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BF37-3AED-D408-7D81-A02695EE0541}"/>
              </a:ext>
            </a:extLst>
          </p:cNvPr>
          <p:cNvSpPr>
            <a:spLocks noGrp="1"/>
          </p:cNvSpPr>
          <p:nvPr>
            <p:ph type="title"/>
          </p:nvPr>
        </p:nvSpPr>
        <p:spPr/>
        <p:txBody>
          <a:bodyPr/>
          <a:lstStyle/>
          <a:p>
            <a:r>
              <a:rPr lang="en-US" dirty="0"/>
              <a:t>Contribution in Dissemination of the Findings</a:t>
            </a:r>
            <a:endParaRPr lang="en-CY" dirty="0"/>
          </a:p>
        </p:txBody>
      </p:sp>
      <p:sp>
        <p:nvSpPr>
          <p:cNvPr id="3" name="Content Placeholder 2">
            <a:extLst>
              <a:ext uri="{FF2B5EF4-FFF2-40B4-BE49-F238E27FC236}">
                <a16:creationId xmlns:a16="http://schemas.microsoft.com/office/drawing/2014/main" id="{67768903-3565-B467-0362-1B24DB3677F4}"/>
              </a:ext>
            </a:extLst>
          </p:cNvPr>
          <p:cNvSpPr>
            <a:spLocks noGrp="1"/>
          </p:cNvSpPr>
          <p:nvPr>
            <p:ph idx="1"/>
          </p:nvPr>
        </p:nvSpPr>
        <p:spPr/>
        <p:txBody>
          <a:bodyPr/>
          <a:lstStyle/>
          <a:p>
            <a:endParaRPr lang="en-US" dirty="0"/>
          </a:p>
          <a:p>
            <a:r>
              <a:rPr lang="en-US" dirty="0"/>
              <a:t>Prepared a section on Epistemic Cognition for the Theoretical paper that we are going to submit for publication in Frontiers journal.</a:t>
            </a:r>
          </a:p>
          <a:p>
            <a:pPr marL="0" indent="0">
              <a:buNone/>
            </a:pPr>
            <a:endParaRPr lang="en-US" dirty="0"/>
          </a:p>
          <a:p>
            <a:r>
              <a:rPr lang="en-US" dirty="0"/>
              <a:t>Under Preparation – Paper on Teachers’ and Students’ Epistemic Beliefs and Practices</a:t>
            </a:r>
          </a:p>
          <a:p>
            <a:endParaRPr lang="en-CY" dirty="0"/>
          </a:p>
        </p:txBody>
      </p:sp>
      <p:pic>
        <p:nvPicPr>
          <p:cNvPr id="4" name="Picture 3">
            <a:extLst>
              <a:ext uri="{FF2B5EF4-FFF2-40B4-BE49-F238E27FC236}">
                <a16:creationId xmlns:a16="http://schemas.microsoft.com/office/drawing/2014/main" id="{46331824-F3AF-7006-8181-2C481AD62CC8}"/>
              </a:ext>
            </a:extLst>
          </p:cNvPr>
          <p:cNvPicPr>
            <a:picLocks noChangeAspect="1"/>
          </p:cNvPicPr>
          <p:nvPr/>
        </p:nvPicPr>
        <p:blipFill>
          <a:blip r:embed="rId2"/>
          <a:stretch>
            <a:fillRect/>
          </a:stretch>
        </p:blipFill>
        <p:spPr>
          <a:xfrm>
            <a:off x="1218901" y="1565176"/>
            <a:ext cx="9547163" cy="18290"/>
          </a:xfrm>
          <a:prstGeom prst="rect">
            <a:avLst/>
          </a:prstGeom>
        </p:spPr>
      </p:pic>
      <p:pic>
        <p:nvPicPr>
          <p:cNvPr id="5" name="Picture 4">
            <a:extLst>
              <a:ext uri="{FF2B5EF4-FFF2-40B4-BE49-F238E27FC236}">
                <a16:creationId xmlns:a16="http://schemas.microsoft.com/office/drawing/2014/main" id="{9A6451F4-0164-B3E6-4AC6-74E22404A872}"/>
              </a:ext>
            </a:extLst>
          </p:cNvPr>
          <p:cNvPicPr>
            <a:picLocks noChangeAspect="1"/>
          </p:cNvPicPr>
          <p:nvPr/>
        </p:nvPicPr>
        <p:blipFill>
          <a:blip r:embed="rId3"/>
          <a:stretch>
            <a:fillRect/>
          </a:stretch>
        </p:blipFill>
        <p:spPr>
          <a:xfrm>
            <a:off x="194580" y="183428"/>
            <a:ext cx="743776" cy="816935"/>
          </a:xfrm>
          <a:prstGeom prst="rect">
            <a:avLst/>
          </a:prstGeom>
        </p:spPr>
      </p:pic>
      <p:pic>
        <p:nvPicPr>
          <p:cNvPr id="6" name="Picture 5">
            <a:extLst>
              <a:ext uri="{FF2B5EF4-FFF2-40B4-BE49-F238E27FC236}">
                <a16:creationId xmlns:a16="http://schemas.microsoft.com/office/drawing/2014/main" id="{CA7C5739-9F9F-2B34-4CC2-E0004A32BE0D}"/>
              </a:ext>
            </a:extLst>
          </p:cNvPr>
          <p:cNvPicPr>
            <a:picLocks noChangeAspect="1"/>
          </p:cNvPicPr>
          <p:nvPr/>
        </p:nvPicPr>
        <p:blipFill>
          <a:blip r:embed="rId4"/>
          <a:stretch>
            <a:fillRect/>
          </a:stretch>
        </p:blipFill>
        <p:spPr>
          <a:xfrm>
            <a:off x="1218901" y="5378051"/>
            <a:ext cx="9547163" cy="18290"/>
          </a:xfrm>
          <a:prstGeom prst="rect">
            <a:avLst/>
          </a:prstGeom>
        </p:spPr>
      </p:pic>
    </p:spTree>
    <p:extLst>
      <p:ext uri="{BB962C8B-B14F-4D97-AF65-F5344CB8AC3E}">
        <p14:creationId xmlns:p14="http://schemas.microsoft.com/office/powerpoint/2010/main" val="869665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79B5-932C-8A45-DFDE-D718C17382DD}"/>
              </a:ext>
            </a:extLst>
          </p:cNvPr>
          <p:cNvSpPr>
            <a:spLocks noGrp="1"/>
          </p:cNvSpPr>
          <p:nvPr>
            <p:ph type="title"/>
          </p:nvPr>
        </p:nvSpPr>
        <p:spPr/>
        <p:txBody>
          <a:bodyPr/>
          <a:lstStyle/>
          <a:p>
            <a:r>
              <a:rPr lang="en-US" dirty="0"/>
              <a:t>Management</a:t>
            </a:r>
            <a:endParaRPr lang="en-CY" dirty="0"/>
          </a:p>
        </p:txBody>
      </p:sp>
      <p:sp>
        <p:nvSpPr>
          <p:cNvPr id="3" name="Content Placeholder 2">
            <a:extLst>
              <a:ext uri="{FF2B5EF4-FFF2-40B4-BE49-F238E27FC236}">
                <a16:creationId xmlns:a16="http://schemas.microsoft.com/office/drawing/2014/main" id="{B96A9ABC-4848-4878-8544-BDA1CCFDC2C8}"/>
              </a:ext>
            </a:extLst>
          </p:cNvPr>
          <p:cNvSpPr>
            <a:spLocks noGrp="1"/>
          </p:cNvSpPr>
          <p:nvPr>
            <p:ph idx="1"/>
          </p:nvPr>
        </p:nvSpPr>
        <p:spPr/>
        <p:txBody>
          <a:bodyPr/>
          <a:lstStyle/>
          <a:p>
            <a:r>
              <a:rPr lang="en-US" dirty="0"/>
              <a:t>Participated and made a presentation in the Kick-off meeting in Cyprus and in Hungary (virtually). </a:t>
            </a:r>
          </a:p>
          <a:p>
            <a:r>
              <a:rPr lang="en-US" dirty="0"/>
              <a:t>Provided info for the development of the Website. </a:t>
            </a:r>
          </a:p>
          <a:p>
            <a:r>
              <a:rPr lang="en-US" dirty="0"/>
              <a:t>Participated in coordination meetings for the development of the instruments, the research design and development of the intervention.</a:t>
            </a:r>
          </a:p>
        </p:txBody>
      </p:sp>
      <p:pic>
        <p:nvPicPr>
          <p:cNvPr id="4" name="Picture 3">
            <a:extLst>
              <a:ext uri="{FF2B5EF4-FFF2-40B4-BE49-F238E27FC236}">
                <a16:creationId xmlns:a16="http://schemas.microsoft.com/office/drawing/2014/main" id="{77E682B7-AFE4-4213-F1AD-48F46614F3FF}"/>
              </a:ext>
            </a:extLst>
          </p:cNvPr>
          <p:cNvPicPr>
            <a:picLocks noChangeAspect="1"/>
          </p:cNvPicPr>
          <p:nvPr/>
        </p:nvPicPr>
        <p:blipFill>
          <a:blip r:embed="rId2"/>
          <a:stretch>
            <a:fillRect/>
          </a:stretch>
        </p:blipFill>
        <p:spPr>
          <a:xfrm>
            <a:off x="1486320" y="1591055"/>
            <a:ext cx="9547163" cy="18290"/>
          </a:xfrm>
          <a:prstGeom prst="rect">
            <a:avLst/>
          </a:prstGeom>
        </p:spPr>
      </p:pic>
      <p:pic>
        <p:nvPicPr>
          <p:cNvPr id="5" name="Picture 4">
            <a:extLst>
              <a:ext uri="{FF2B5EF4-FFF2-40B4-BE49-F238E27FC236}">
                <a16:creationId xmlns:a16="http://schemas.microsoft.com/office/drawing/2014/main" id="{FD69384B-D0F0-9B6D-75CB-960AB466ADF3}"/>
              </a:ext>
            </a:extLst>
          </p:cNvPr>
          <p:cNvPicPr>
            <a:picLocks noChangeAspect="1"/>
          </p:cNvPicPr>
          <p:nvPr/>
        </p:nvPicPr>
        <p:blipFill>
          <a:blip r:embed="rId3"/>
          <a:stretch>
            <a:fillRect/>
          </a:stretch>
        </p:blipFill>
        <p:spPr>
          <a:xfrm>
            <a:off x="177327" y="96177"/>
            <a:ext cx="743776" cy="816935"/>
          </a:xfrm>
          <a:prstGeom prst="rect">
            <a:avLst/>
          </a:prstGeom>
        </p:spPr>
      </p:pic>
      <p:pic>
        <p:nvPicPr>
          <p:cNvPr id="6" name="Picture 5">
            <a:extLst>
              <a:ext uri="{FF2B5EF4-FFF2-40B4-BE49-F238E27FC236}">
                <a16:creationId xmlns:a16="http://schemas.microsoft.com/office/drawing/2014/main" id="{7A868FA7-2FEE-2349-959E-5425AB8FE098}"/>
              </a:ext>
            </a:extLst>
          </p:cNvPr>
          <p:cNvPicPr>
            <a:picLocks noChangeAspect="1"/>
          </p:cNvPicPr>
          <p:nvPr/>
        </p:nvPicPr>
        <p:blipFill>
          <a:blip r:embed="rId4"/>
          <a:stretch>
            <a:fillRect/>
          </a:stretch>
        </p:blipFill>
        <p:spPr>
          <a:xfrm>
            <a:off x="1486319" y="5179644"/>
            <a:ext cx="9547163" cy="18290"/>
          </a:xfrm>
          <a:prstGeom prst="rect">
            <a:avLst/>
          </a:prstGeom>
        </p:spPr>
      </p:pic>
    </p:spTree>
    <p:extLst>
      <p:ext uri="{BB962C8B-B14F-4D97-AF65-F5344CB8AC3E}">
        <p14:creationId xmlns:p14="http://schemas.microsoft.com/office/powerpoint/2010/main" val="139711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F974-B0AD-D0E1-3CE7-00C7B961AD41}"/>
              </a:ext>
            </a:extLst>
          </p:cNvPr>
          <p:cNvSpPr>
            <a:spLocks noGrp="1"/>
          </p:cNvSpPr>
          <p:nvPr>
            <p:ph type="title"/>
          </p:nvPr>
        </p:nvSpPr>
        <p:spPr/>
        <p:txBody>
          <a:bodyPr/>
          <a:lstStyle/>
          <a:p>
            <a:r>
              <a:rPr lang="en-US" dirty="0"/>
              <a:t>Expected contribution in the 2</a:t>
            </a:r>
            <a:r>
              <a:rPr lang="en-US" baseline="30000" dirty="0"/>
              <a:t>nd</a:t>
            </a:r>
            <a:r>
              <a:rPr lang="en-US" dirty="0"/>
              <a:t> year of the project</a:t>
            </a:r>
            <a:endParaRPr lang="en-CY" dirty="0"/>
          </a:p>
        </p:txBody>
      </p:sp>
      <p:sp>
        <p:nvSpPr>
          <p:cNvPr id="3" name="Content Placeholder 2">
            <a:extLst>
              <a:ext uri="{FF2B5EF4-FFF2-40B4-BE49-F238E27FC236}">
                <a16:creationId xmlns:a16="http://schemas.microsoft.com/office/drawing/2014/main" id="{A7DA00C1-90DB-0E44-ACB5-C742B19B8CF9}"/>
              </a:ext>
            </a:extLst>
          </p:cNvPr>
          <p:cNvSpPr>
            <a:spLocks noGrp="1"/>
          </p:cNvSpPr>
          <p:nvPr>
            <p:ph idx="1"/>
          </p:nvPr>
        </p:nvSpPr>
        <p:spPr/>
        <p:txBody>
          <a:bodyPr/>
          <a:lstStyle/>
          <a:p>
            <a:r>
              <a:rPr lang="en-US" dirty="0"/>
              <a:t>Recruit participants and deliver the intervention in Cyprus in the Fall 2023.</a:t>
            </a:r>
          </a:p>
          <a:p>
            <a:r>
              <a:rPr lang="en-US" dirty="0"/>
              <a:t>Contribute in the Statistical Analysis of the data.</a:t>
            </a:r>
          </a:p>
          <a:p>
            <a:r>
              <a:rPr lang="en-US" dirty="0"/>
              <a:t>Prepare a Scientific Paper on Epistemic Cognition findings based on Pre-test assessment. Prepare the first draft of the paper. (New initiative)</a:t>
            </a:r>
          </a:p>
          <a:p>
            <a:r>
              <a:rPr lang="en-US" dirty="0"/>
              <a:t>Contribute in other scientific papers of the Pro-Me-</a:t>
            </a:r>
            <a:r>
              <a:rPr lang="en-US" dirty="0" err="1"/>
              <a:t>ToM</a:t>
            </a:r>
            <a:endParaRPr lang="en-US" dirty="0"/>
          </a:p>
          <a:p>
            <a:r>
              <a:rPr lang="en-US" dirty="0"/>
              <a:t>Contribute in the development of educational Booklet.</a:t>
            </a:r>
            <a:endParaRPr lang="en-CY" dirty="0"/>
          </a:p>
        </p:txBody>
      </p:sp>
      <p:pic>
        <p:nvPicPr>
          <p:cNvPr id="4" name="Picture 3">
            <a:extLst>
              <a:ext uri="{FF2B5EF4-FFF2-40B4-BE49-F238E27FC236}">
                <a16:creationId xmlns:a16="http://schemas.microsoft.com/office/drawing/2014/main" id="{7CED0A61-CF3C-42EA-7849-E47B0E99AE3F}"/>
              </a:ext>
            </a:extLst>
          </p:cNvPr>
          <p:cNvPicPr>
            <a:picLocks noChangeAspect="1"/>
          </p:cNvPicPr>
          <p:nvPr/>
        </p:nvPicPr>
        <p:blipFill>
          <a:blip r:embed="rId2"/>
          <a:stretch>
            <a:fillRect/>
          </a:stretch>
        </p:blipFill>
        <p:spPr>
          <a:xfrm>
            <a:off x="1106758" y="1681543"/>
            <a:ext cx="9547163" cy="18290"/>
          </a:xfrm>
          <a:prstGeom prst="rect">
            <a:avLst/>
          </a:prstGeom>
        </p:spPr>
      </p:pic>
      <p:pic>
        <p:nvPicPr>
          <p:cNvPr id="5" name="Picture 4">
            <a:extLst>
              <a:ext uri="{FF2B5EF4-FFF2-40B4-BE49-F238E27FC236}">
                <a16:creationId xmlns:a16="http://schemas.microsoft.com/office/drawing/2014/main" id="{AD07508B-F019-98DF-1D4F-2DBE151C8996}"/>
              </a:ext>
            </a:extLst>
          </p:cNvPr>
          <p:cNvPicPr>
            <a:picLocks noChangeAspect="1"/>
          </p:cNvPicPr>
          <p:nvPr/>
        </p:nvPicPr>
        <p:blipFill>
          <a:blip r:embed="rId3"/>
          <a:stretch>
            <a:fillRect/>
          </a:stretch>
        </p:blipFill>
        <p:spPr>
          <a:xfrm>
            <a:off x="94424" y="78924"/>
            <a:ext cx="743776" cy="816935"/>
          </a:xfrm>
          <a:prstGeom prst="rect">
            <a:avLst/>
          </a:prstGeom>
        </p:spPr>
      </p:pic>
      <p:pic>
        <p:nvPicPr>
          <p:cNvPr id="6" name="Picture 5">
            <a:extLst>
              <a:ext uri="{FF2B5EF4-FFF2-40B4-BE49-F238E27FC236}">
                <a16:creationId xmlns:a16="http://schemas.microsoft.com/office/drawing/2014/main" id="{E8B2884F-F3FD-4754-D68B-F8BF15EC691B}"/>
              </a:ext>
            </a:extLst>
          </p:cNvPr>
          <p:cNvPicPr>
            <a:picLocks noChangeAspect="1"/>
          </p:cNvPicPr>
          <p:nvPr/>
        </p:nvPicPr>
        <p:blipFill>
          <a:blip r:embed="rId4"/>
          <a:stretch>
            <a:fillRect/>
          </a:stretch>
        </p:blipFill>
        <p:spPr>
          <a:xfrm>
            <a:off x="1106758" y="5921516"/>
            <a:ext cx="9547163" cy="18290"/>
          </a:xfrm>
          <a:prstGeom prst="rect">
            <a:avLst/>
          </a:prstGeom>
        </p:spPr>
      </p:pic>
    </p:spTree>
    <p:extLst>
      <p:ext uri="{BB962C8B-B14F-4D97-AF65-F5344CB8AC3E}">
        <p14:creationId xmlns:p14="http://schemas.microsoft.com/office/powerpoint/2010/main" val="123839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a:lstStyle/>
          <a:p>
            <a:r>
              <a:rPr lang="en-US" dirty="0"/>
              <a:t>Kalypso Iordanou</a:t>
            </a:r>
          </a:p>
          <a:p>
            <a:r>
              <a:rPr lang="en-US" dirty="0"/>
              <a:t>Kiordanou@uclan.ac.uk</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a:xfrm>
            <a:off x="550863" y="6507212"/>
            <a:ext cx="2628900" cy="1538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65000"/>
                    <a:alpha val="80000"/>
                  </a:prstClr>
                </a:solidFill>
                <a:effectLst/>
                <a:uLnTx/>
                <a:uFillTx/>
                <a:latin typeface="Gill Sans MT"/>
                <a:ea typeface="+mn-ea"/>
                <a:cs typeface="+mn-cs"/>
              </a:rPr>
              <a:t>Tuesday, February 2, 20XX</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a:xfrm>
            <a:off x="3359150" y="6507212"/>
            <a:ext cx="6379210" cy="1538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65000"/>
                    <a:alpha val="80000"/>
                  </a:prstClr>
                </a:solidFill>
                <a:effectLst/>
                <a:uLnTx/>
                <a:uFillTx/>
                <a:latin typeface="Gill Sans MT"/>
                <a:ea typeface="+mn-ea"/>
                <a:cs typeface="+mn-cs"/>
              </a:rPr>
              <a:t>Sample Footer Text</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D31F-C408-7D71-C64F-E038867F5A99}"/>
              </a:ext>
            </a:extLst>
          </p:cNvPr>
          <p:cNvSpPr>
            <a:spLocks noGrp="1"/>
          </p:cNvSpPr>
          <p:nvPr>
            <p:ph type="title"/>
          </p:nvPr>
        </p:nvSpPr>
        <p:spPr/>
        <p:txBody>
          <a:bodyPr/>
          <a:lstStyle/>
          <a:p>
            <a:r>
              <a:rPr lang="en-US" dirty="0"/>
              <a:t>Scientific Contribution: Epistemic Cognition</a:t>
            </a:r>
            <a:endParaRPr lang="en-CY" dirty="0"/>
          </a:p>
        </p:txBody>
      </p:sp>
      <p:sp>
        <p:nvSpPr>
          <p:cNvPr id="3" name="Content Placeholder 2">
            <a:extLst>
              <a:ext uri="{FF2B5EF4-FFF2-40B4-BE49-F238E27FC236}">
                <a16:creationId xmlns:a16="http://schemas.microsoft.com/office/drawing/2014/main" id="{FFDB097F-B2D9-1592-95F1-6CDD9B0CA9DA}"/>
              </a:ext>
            </a:extLst>
          </p:cNvPr>
          <p:cNvSpPr>
            <a:spLocks noGrp="1"/>
          </p:cNvSpPr>
          <p:nvPr>
            <p:ph idx="1"/>
          </p:nvPr>
        </p:nvSpPr>
        <p:spPr/>
        <p:txBody>
          <a:bodyPr/>
          <a:lstStyle/>
          <a:p>
            <a:r>
              <a:rPr lang="en-US" dirty="0"/>
              <a:t>Proposed including the “Epistemic Cognition” as a dimension of Metacognition in the PRO-ME-TOM project. </a:t>
            </a:r>
          </a:p>
          <a:p>
            <a:pPr marL="0" indent="0">
              <a:buNone/>
            </a:pPr>
            <a:endParaRPr lang="en-US" dirty="0"/>
          </a:p>
          <a:p>
            <a:r>
              <a:rPr lang="en-US" dirty="0"/>
              <a:t>Proposed using scenario-based measures to assess Metacognition (Presentation “Assessing Metacognition High School Students” in Kick-off Meeting in Nicosia, 2022).</a:t>
            </a:r>
          </a:p>
          <a:p>
            <a:endParaRPr lang="en-CY" dirty="0"/>
          </a:p>
        </p:txBody>
      </p:sp>
      <p:cxnSp>
        <p:nvCxnSpPr>
          <p:cNvPr id="5" name="Straight Connector 4">
            <a:extLst>
              <a:ext uri="{FF2B5EF4-FFF2-40B4-BE49-F238E27FC236}">
                <a16:creationId xmlns:a16="http://schemas.microsoft.com/office/drawing/2014/main" id="{49C097D2-461C-B739-589A-FD836EAF4511}"/>
              </a:ext>
            </a:extLst>
          </p:cNvPr>
          <p:cNvCxnSpPr/>
          <p:nvPr/>
        </p:nvCxnSpPr>
        <p:spPr>
          <a:xfrm>
            <a:off x="1043796" y="1552755"/>
            <a:ext cx="9532189" cy="0"/>
          </a:xfrm>
          <a:prstGeom prst="line">
            <a:avLst/>
          </a:prstGeom>
        </p:spPr>
        <p:style>
          <a:lnRef idx="3">
            <a:schemeClr val="accent1"/>
          </a:lnRef>
          <a:fillRef idx="0">
            <a:schemeClr val="accent1"/>
          </a:fillRef>
          <a:effectRef idx="2">
            <a:schemeClr val="accent1"/>
          </a:effectRef>
          <a:fontRef idx="minor">
            <a:schemeClr val="tx1"/>
          </a:fontRef>
        </p:style>
      </p:cxnSp>
      <p:pic>
        <p:nvPicPr>
          <p:cNvPr id="6" name="Picture 5">
            <a:extLst>
              <a:ext uri="{FF2B5EF4-FFF2-40B4-BE49-F238E27FC236}">
                <a16:creationId xmlns:a16="http://schemas.microsoft.com/office/drawing/2014/main" id="{79C4FAB2-90A8-B689-350C-9AF5255EF545}"/>
              </a:ext>
            </a:extLst>
          </p:cNvPr>
          <p:cNvPicPr>
            <a:picLocks noChangeAspect="1"/>
          </p:cNvPicPr>
          <p:nvPr/>
        </p:nvPicPr>
        <p:blipFill>
          <a:blip r:embed="rId2"/>
          <a:stretch>
            <a:fillRect/>
          </a:stretch>
        </p:blipFill>
        <p:spPr>
          <a:xfrm>
            <a:off x="94424" y="70298"/>
            <a:ext cx="743776" cy="816935"/>
          </a:xfrm>
          <a:prstGeom prst="rect">
            <a:avLst/>
          </a:prstGeom>
        </p:spPr>
      </p:pic>
      <p:pic>
        <p:nvPicPr>
          <p:cNvPr id="7" name="Picture 6">
            <a:extLst>
              <a:ext uri="{FF2B5EF4-FFF2-40B4-BE49-F238E27FC236}">
                <a16:creationId xmlns:a16="http://schemas.microsoft.com/office/drawing/2014/main" id="{8D8E7940-6C8D-5E88-6C7E-A86577269FBA}"/>
              </a:ext>
            </a:extLst>
          </p:cNvPr>
          <p:cNvPicPr>
            <a:picLocks noChangeAspect="1"/>
          </p:cNvPicPr>
          <p:nvPr/>
        </p:nvPicPr>
        <p:blipFill>
          <a:blip r:embed="rId3"/>
          <a:stretch>
            <a:fillRect/>
          </a:stretch>
        </p:blipFill>
        <p:spPr>
          <a:xfrm>
            <a:off x="466312" y="4597252"/>
            <a:ext cx="3048263" cy="1714648"/>
          </a:xfrm>
          <a:prstGeom prst="rect">
            <a:avLst/>
          </a:prstGeom>
        </p:spPr>
      </p:pic>
      <p:pic>
        <p:nvPicPr>
          <p:cNvPr id="8" name="Picture 7">
            <a:extLst>
              <a:ext uri="{FF2B5EF4-FFF2-40B4-BE49-F238E27FC236}">
                <a16:creationId xmlns:a16="http://schemas.microsoft.com/office/drawing/2014/main" id="{3B68EB89-C810-F8A6-17ED-D8153D44FCB8}"/>
              </a:ext>
            </a:extLst>
          </p:cNvPr>
          <p:cNvPicPr>
            <a:picLocks noChangeAspect="1"/>
          </p:cNvPicPr>
          <p:nvPr/>
        </p:nvPicPr>
        <p:blipFill>
          <a:blip r:embed="rId4"/>
          <a:stretch>
            <a:fillRect/>
          </a:stretch>
        </p:blipFill>
        <p:spPr>
          <a:xfrm>
            <a:off x="8305538" y="4597252"/>
            <a:ext cx="3048262" cy="1714648"/>
          </a:xfrm>
          <a:prstGeom prst="rect">
            <a:avLst/>
          </a:prstGeom>
        </p:spPr>
      </p:pic>
    </p:spTree>
    <p:extLst>
      <p:ext uri="{BB962C8B-B14F-4D97-AF65-F5344CB8AC3E}">
        <p14:creationId xmlns:p14="http://schemas.microsoft.com/office/powerpoint/2010/main" val="141817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549E-284E-0AF3-E507-AAEE155389C4}"/>
              </a:ext>
            </a:extLst>
          </p:cNvPr>
          <p:cNvSpPr>
            <a:spLocks noGrp="1"/>
          </p:cNvSpPr>
          <p:nvPr>
            <p:ph type="title"/>
          </p:nvPr>
        </p:nvSpPr>
        <p:spPr/>
        <p:txBody>
          <a:bodyPr/>
          <a:lstStyle/>
          <a:p>
            <a:r>
              <a:rPr lang="en-US" dirty="0"/>
              <a:t>Scientific Contribution: Assessment of Epistemic Cognition</a:t>
            </a:r>
            <a:endParaRPr lang="en-CY" dirty="0"/>
          </a:p>
        </p:txBody>
      </p:sp>
      <p:sp>
        <p:nvSpPr>
          <p:cNvPr id="3" name="Content Placeholder 2">
            <a:extLst>
              <a:ext uri="{FF2B5EF4-FFF2-40B4-BE49-F238E27FC236}">
                <a16:creationId xmlns:a16="http://schemas.microsoft.com/office/drawing/2014/main" id="{8EAE9CB6-B2A2-94C5-0E5A-5ED149C27088}"/>
              </a:ext>
            </a:extLst>
          </p:cNvPr>
          <p:cNvSpPr>
            <a:spLocks noGrp="1"/>
          </p:cNvSpPr>
          <p:nvPr>
            <p:ph idx="1"/>
          </p:nvPr>
        </p:nvSpPr>
        <p:spPr/>
        <p:txBody>
          <a:bodyPr/>
          <a:lstStyle/>
          <a:p>
            <a:r>
              <a:rPr lang="en-US" dirty="0"/>
              <a:t>Literature Review on Epistemic Cognition &amp; Metacognition</a:t>
            </a:r>
          </a:p>
          <a:p>
            <a:pPr marL="0" indent="0">
              <a:buNone/>
            </a:pPr>
            <a:endParaRPr lang="en-US" dirty="0"/>
          </a:p>
          <a:p>
            <a:r>
              <a:rPr lang="en-US" dirty="0"/>
              <a:t>Developed new measures for assessing Epistemic Cognition for the Pro-Me-</a:t>
            </a:r>
            <a:r>
              <a:rPr lang="en-US" dirty="0" err="1"/>
              <a:t>ToM</a:t>
            </a:r>
            <a:r>
              <a:rPr lang="en-US" dirty="0"/>
              <a:t> project for</a:t>
            </a:r>
          </a:p>
          <a:p>
            <a:pPr lvl="1"/>
            <a:r>
              <a:rPr lang="en-US" dirty="0"/>
              <a:t>Students</a:t>
            </a:r>
          </a:p>
          <a:p>
            <a:pPr lvl="1"/>
            <a:r>
              <a:rPr lang="en-US" dirty="0"/>
              <a:t>Teachers</a:t>
            </a:r>
          </a:p>
          <a:p>
            <a:r>
              <a:rPr lang="en-US" dirty="0"/>
              <a:t>Translated the Epistemic Cognition Measures in English.</a:t>
            </a:r>
            <a:endParaRPr lang="en-CY" dirty="0"/>
          </a:p>
        </p:txBody>
      </p:sp>
      <p:sp>
        <p:nvSpPr>
          <p:cNvPr id="4" name="Arrow: Down 3">
            <a:extLst>
              <a:ext uri="{FF2B5EF4-FFF2-40B4-BE49-F238E27FC236}">
                <a16:creationId xmlns:a16="http://schemas.microsoft.com/office/drawing/2014/main" id="{DCD3E9CB-3B67-196A-50E2-90C18771485F}"/>
              </a:ext>
            </a:extLst>
          </p:cNvPr>
          <p:cNvSpPr/>
          <p:nvPr/>
        </p:nvSpPr>
        <p:spPr>
          <a:xfrm>
            <a:off x="4951562" y="2398143"/>
            <a:ext cx="431321" cy="42269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5" name="Picture 4">
            <a:extLst>
              <a:ext uri="{FF2B5EF4-FFF2-40B4-BE49-F238E27FC236}">
                <a16:creationId xmlns:a16="http://schemas.microsoft.com/office/drawing/2014/main" id="{8B45CECB-BF44-D908-2C7D-A4DB35A168A4}"/>
              </a:ext>
            </a:extLst>
          </p:cNvPr>
          <p:cNvPicPr>
            <a:picLocks noChangeAspect="1"/>
          </p:cNvPicPr>
          <p:nvPr/>
        </p:nvPicPr>
        <p:blipFill>
          <a:blip r:embed="rId2"/>
          <a:stretch>
            <a:fillRect/>
          </a:stretch>
        </p:blipFill>
        <p:spPr>
          <a:xfrm>
            <a:off x="838200" y="1695001"/>
            <a:ext cx="9547163" cy="18290"/>
          </a:xfrm>
          <a:prstGeom prst="rect">
            <a:avLst/>
          </a:prstGeom>
        </p:spPr>
      </p:pic>
      <p:pic>
        <p:nvPicPr>
          <p:cNvPr id="6" name="Picture 5">
            <a:extLst>
              <a:ext uri="{FF2B5EF4-FFF2-40B4-BE49-F238E27FC236}">
                <a16:creationId xmlns:a16="http://schemas.microsoft.com/office/drawing/2014/main" id="{57B24532-CC18-112D-2576-DD0270E176EA}"/>
              </a:ext>
            </a:extLst>
          </p:cNvPr>
          <p:cNvPicPr>
            <a:picLocks noChangeAspect="1"/>
          </p:cNvPicPr>
          <p:nvPr/>
        </p:nvPicPr>
        <p:blipFill>
          <a:blip r:embed="rId3"/>
          <a:stretch>
            <a:fillRect/>
          </a:stretch>
        </p:blipFill>
        <p:spPr>
          <a:xfrm>
            <a:off x="94424" y="78924"/>
            <a:ext cx="743776" cy="816935"/>
          </a:xfrm>
          <a:prstGeom prst="rect">
            <a:avLst/>
          </a:prstGeom>
        </p:spPr>
      </p:pic>
      <p:pic>
        <p:nvPicPr>
          <p:cNvPr id="7" name="Picture 6">
            <a:extLst>
              <a:ext uri="{FF2B5EF4-FFF2-40B4-BE49-F238E27FC236}">
                <a16:creationId xmlns:a16="http://schemas.microsoft.com/office/drawing/2014/main" id="{F10FF5EF-A23D-C56B-3ECC-2460C5DAC0F6}"/>
              </a:ext>
            </a:extLst>
          </p:cNvPr>
          <p:cNvPicPr>
            <a:picLocks noChangeAspect="1"/>
          </p:cNvPicPr>
          <p:nvPr/>
        </p:nvPicPr>
        <p:blipFill>
          <a:blip r:embed="rId4"/>
          <a:stretch>
            <a:fillRect/>
          </a:stretch>
        </p:blipFill>
        <p:spPr>
          <a:xfrm>
            <a:off x="1054999" y="5766240"/>
            <a:ext cx="9547163" cy="18290"/>
          </a:xfrm>
          <a:prstGeom prst="rect">
            <a:avLst/>
          </a:prstGeom>
        </p:spPr>
      </p:pic>
    </p:spTree>
    <p:extLst>
      <p:ext uri="{BB962C8B-B14F-4D97-AF65-F5344CB8AC3E}">
        <p14:creationId xmlns:p14="http://schemas.microsoft.com/office/powerpoint/2010/main" val="1363056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E329-A293-5309-762F-07F901F9A1F6}"/>
              </a:ext>
            </a:extLst>
          </p:cNvPr>
          <p:cNvSpPr>
            <a:spLocks noGrp="1"/>
          </p:cNvSpPr>
          <p:nvPr>
            <p:ph type="title"/>
          </p:nvPr>
        </p:nvSpPr>
        <p:spPr/>
        <p:txBody>
          <a:bodyPr/>
          <a:lstStyle/>
          <a:p>
            <a:r>
              <a:rPr lang="en-US" dirty="0"/>
              <a:t>Scientific Contribution: Promoting Epistemic Cognition – Research Design</a:t>
            </a:r>
            <a:endParaRPr lang="en-CY" dirty="0"/>
          </a:p>
        </p:txBody>
      </p:sp>
      <p:sp>
        <p:nvSpPr>
          <p:cNvPr id="3" name="Content Placeholder 2">
            <a:extLst>
              <a:ext uri="{FF2B5EF4-FFF2-40B4-BE49-F238E27FC236}">
                <a16:creationId xmlns:a16="http://schemas.microsoft.com/office/drawing/2014/main" id="{A392EC8E-CAFE-E0BE-181A-C1F3F80C29F0}"/>
              </a:ext>
            </a:extLst>
          </p:cNvPr>
          <p:cNvSpPr>
            <a:spLocks noGrp="1"/>
          </p:cNvSpPr>
          <p:nvPr>
            <p:ph idx="1"/>
          </p:nvPr>
        </p:nvSpPr>
        <p:spPr>
          <a:xfrm>
            <a:off x="838200" y="1825625"/>
            <a:ext cx="7106728" cy="4351338"/>
          </a:xfrm>
        </p:spPr>
        <p:txBody>
          <a:bodyPr>
            <a:normAutofit fontScale="77500" lnSpcReduction="20000"/>
          </a:bodyPr>
          <a:lstStyle/>
          <a:p>
            <a:endParaRPr lang="en-US" dirty="0"/>
          </a:p>
          <a:p>
            <a:pPr marL="0" indent="0">
              <a:buNone/>
            </a:pPr>
            <a:r>
              <a:rPr lang="en-US" dirty="0"/>
              <a:t>Suggested a proposal for the development of Epistemic Cognition, based on the literature. </a:t>
            </a:r>
          </a:p>
          <a:p>
            <a:pPr>
              <a:buFont typeface="Wingdings" panose="05000000000000000000" pitchFamily="2" charset="2"/>
              <a:buChar char="Ø"/>
            </a:pPr>
            <a:r>
              <a:rPr lang="en-US" dirty="0"/>
              <a:t>Suggested novel approach for promoting Epistemic Cognition based </a:t>
            </a:r>
          </a:p>
          <a:p>
            <a:pPr marL="0" indent="0">
              <a:buNone/>
            </a:pPr>
            <a:endParaRPr lang="en-US" dirty="0"/>
          </a:p>
          <a:p>
            <a:pPr>
              <a:buFont typeface="Wingdings" panose="05000000000000000000" pitchFamily="2" charset="2"/>
              <a:buChar char="v"/>
            </a:pPr>
            <a:r>
              <a:rPr lang="en-US" dirty="0"/>
              <a:t> on argumentation (discussing a topic from different perspectives) </a:t>
            </a:r>
          </a:p>
          <a:p>
            <a:pPr marL="0" indent="0">
              <a:buNone/>
            </a:pPr>
            <a:endParaRPr lang="en-US" dirty="0"/>
          </a:p>
          <a:p>
            <a:pPr>
              <a:buFont typeface="Wingdings" panose="05000000000000000000" pitchFamily="2" charset="2"/>
              <a:buChar char="v"/>
            </a:pPr>
            <a:r>
              <a:rPr lang="en-US" dirty="0"/>
              <a:t> using the Scientific Method in the Classroom: Presenting the Scientific Method and having epistemic discussions about the source of knowledge and the trustworthiness of different sources</a:t>
            </a:r>
          </a:p>
          <a:p>
            <a:pPr marL="0" indent="0">
              <a:buNone/>
            </a:pPr>
            <a:r>
              <a:rPr lang="en-US" dirty="0"/>
              <a:t> </a:t>
            </a:r>
          </a:p>
        </p:txBody>
      </p:sp>
      <p:pic>
        <p:nvPicPr>
          <p:cNvPr id="4" name="Picture 3">
            <a:extLst>
              <a:ext uri="{FF2B5EF4-FFF2-40B4-BE49-F238E27FC236}">
                <a16:creationId xmlns:a16="http://schemas.microsoft.com/office/drawing/2014/main" id="{81E0D369-77E1-782C-644A-4555F21165F9}"/>
              </a:ext>
            </a:extLst>
          </p:cNvPr>
          <p:cNvPicPr>
            <a:picLocks noChangeAspect="1"/>
          </p:cNvPicPr>
          <p:nvPr/>
        </p:nvPicPr>
        <p:blipFill>
          <a:blip r:embed="rId2"/>
          <a:stretch>
            <a:fillRect/>
          </a:stretch>
        </p:blipFill>
        <p:spPr>
          <a:xfrm>
            <a:off x="1184396" y="1855817"/>
            <a:ext cx="9547163" cy="18290"/>
          </a:xfrm>
          <a:prstGeom prst="rect">
            <a:avLst/>
          </a:prstGeom>
        </p:spPr>
      </p:pic>
      <p:pic>
        <p:nvPicPr>
          <p:cNvPr id="5" name="Picture 4">
            <a:extLst>
              <a:ext uri="{FF2B5EF4-FFF2-40B4-BE49-F238E27FC236}">
                <a16:creationId xmlns:a16="http://schemas.microsoft.com/office/drawing/2014/main" id="{0932E6DD-447C-415E-33CF-6245BB7DC597}"/>
              </a:ext>
            </a:extLst>
          </p:cNvPr>
          <p:cNvPicPr>
            <a:picLocks noChangeAspect="1"/>
          </p:cNvPicPr>
          <p:nvPr/>
        </p:nvPicPr>
        <p:blipFill>
          <a:blip r:embed="rId3"/>
          <a:stretch>
            <a:fillRect/>
          </a:stretch>
        </p:blipFill>
        <p:spPr>
          <a:xfrm>
            <a:off x="94424" y="70298"/>
            <a:ext cx="743776" cy="816935"/>
          </a:xfrm>
          <a:prstGeom prst="rect">
            <a:avLst/>
          </a:prstGeom>
        </p:spPr>
      </p:pic>
      <p:pic>
        <p:nvPicPr>
          <p:cNvPr id="6" name="Picture 5">
            <a:extLst>
              <a:ext uri="{FF2B5EF4-FFF2-40B4-BE49-F238E27FC236}">
                <a16:creationId xmlns:a16="http://schemas.microsoft.com/office/drawing/2014/main" id="{41760827-EEED-136F-3800-22514F3B9435}"/>
              </a:ext>
            </a:extLst>
          </p:cNvPr>
          <p:cNvPicPr>
            <a:picLocks noChangeAspect="1"/>
          </p:cNvPicPr>
          <p:nvPr/>
        </p:nvPicPr>
        <p:blipFill>
          <a:blip r:embed="rId4"/>
          <a:stretch>
            <a:fillRect/>
          </a:stretch>
        </p:blipFill>
        <p:spPr>
          <a:xfrm>
            <a:off x="8160503" y="2039236"/>
            <a:ext cx="3490208" cy="4305804"/>
          </a:xfrm>
          <a:prstGeom prst="rect">
            <a:avLst/>
          </a:prstGeom>
        </p:spPr>
      </p:pic>
      <p:pic>
        <p:nvPicPr>
          <p:cNvPr id="7" name="Picture 6">
            <a:extLst>
              <a:ext uri="{FF2B5EF4-FFF2-40B4-BE49-F238E27FC236}">
                <a16:creationId xmlns:a16="http://schemas.microsoft.com/office/drawing/2014/main" id="{65709F0E-44F3-ACCF-78EA-7CF8B59554B5}"/>
              </a:ext>
            </a:extLst>
          </p:cNvPr>
          <p:cNvPicPr>
            <a:picLocks noChangeAspect="1"/>
          </p:cNvPicPr>
          <p:nvPr/>
        </p:nvPicPr>
        <p:blipFill>
          <a:blip r:embed="rId5"/>
          <a:stretch>
            <a:fillRect/>
          </a:stretch>
        </p:blipFill>
        <p:spPr>
          <a:xfrm>
            <a:off x="968735" y="6372284"/>
            <a:ext cx="9547163" cy="18290"/>
          </a:xfrm>
          <a:prstGeom prst="rect">
            <a:avLst/>
          </a:prstGeom>
        </p:spPr>
      </p:pic>
    </p:spTree>
    <p:extLst>
      <p:ext uri="{BB962C8B-B14F-4D97-AF65-F5344CB8AC3E}">
        <p14:creationId xmlns:p14="http://schemas.microsoft.com/office/powerpoint/2010/main" val="56205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7918E-B14F-EC0E-2BC1-19622A1CC422}"/>
              </a:ext>
            </a:extLst>
          </p:cNvPr>
          <p:cNvSpPr>
            <a:spLocks noGrp="1"/>
          </p:cNvSpPr>
          <p:nvPr>
            <p:ph type="title"/>
          </p:nvPr>
        </p:nvSpPr>
        <p:spPr/>
        <p:txBody>
          <a:bodyPr/>
          <a:lstStyle/>
          <a:p>
            <a:r>
              <a:rPr lang="en-US" dirty="0"/>
              <a:t>Scientific Contribution: Promoting Epistemic Cognition – Instructional Proposal</a:t>
            </a:r>
            <a:endParaRPr lang="en-CY" dirty="0"/>
          </a:p>
        </p:txBody>
      </p:sp>
      <p:sp>
        <p:nvSpPr>
          <p:cNvPr id="3" name="Content Placeholder 2">
            <a:extLst>
              <a:ext uri="{FF2B5EF4-FFF2-40B4-BE49-F238E27FC236}">
                <a16:creationId xmlns:a16="http://schemas.microsoft.com/office/drawing/2014/main" id="{01E8E06D-868B-A0BD-9256-2C5FC39DD845}"/>
              </a:ext>
            </a:extLst>
          </p:cNvPr>
          <p:cNvSpPr>
            <a:spLocks noGrp="1"/>
          </p:cNvSpPr>
          <p:nvPr>
            <p:ph idx="1"/>
          </p:nvPr>
        </p:nvSpPr>
        <p:spPr/>
        <p:txBody>
          <a:bodyPr>
            <a:normAutofit fontScale="47500" lnSpcReduction="20000"/>
          </a:bodyPr>
          <a:lstStyle/>
          <a:p>
            <a:endParaRPr lang="en-US" dirty="0"/>
          </a:p>
          <a:p>
            <a:r>
              <a:rPr lang="en-US" dirty="0"/>
              <a:t>Proposed Educational Material to be used by teachers in the intervention for promoting Epistemic Cognition</a:t>
            </a:r>
          </a:p>
          <a:p>
            <a:r>
              <a:rPr lang="en-US" dirty="0"/>
              <a:t>Instructional Proposal for promoting Epistemic Cognition</a:t>
            </a:r>
          </a:p>
          <a:p>
            <a:pPr>
              <a:lnSpc>
                <a:spcPct val="107000"/>
              </a:lnSpc>
              <a:spcAft>
                <a:spcPts val="800"/>
              </a:spcAft>
              <a:buFont typeface="Wingdings" panose="05000000000000000000" pitchFamily="2" charset="2"/>
              <a:buChar char="Ø"/>
            </a:pPr>
            <a:endParaRPr lang="en-US" b="1" dirty="0"/>
          </a:p>
          <a:p>
            <a:pPr>
              <a:lnSpc>
                <a:spcPct val="107000"/>
              </a:lnSpc>
              <a:spcAft>
                <a:spcPts val="800"/>
              </a:spcAft>
              <a:buFont typeface="Wingdings" panose="05000000000000000000" pitchFamily="2" charset="2"/>
              <a:buChar char="Ø"/>
            </a:pPr>
            <a:r>
              <a:rPr lang="en-US" b="1" dirty="0"/>
              <a:t>Unit 1: </a:t>
            </a:r>
            <a:r>
              <a:rPr lang="en-US" altLang="en-CY" sz="2800" b="1" dirty="0">
                <a:latin typeface="Times New Roman" panose="02020603050405020304" pitchFamily="18" charset="0"/>
                <a:ea typeface="Calibri" panose="020F0502020204030204" pitchFamily="34" charset="0"/>
                <a:cs typeface="Times New Roman" panose="02020603050405020304" pitchFamily="18" charset="0"/>
              </a:rPr>
              <a:t>Engage students in dialogic argumentation on controversial</a:t>
            </a:r>
            <a:r>
              <a:rPr lang="en-US" altLang="en-CY" sz="28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altLang="en-CY" sz="2800" dirty="0">
                <a:latin typeface="Times New Roman" panose="02020603050405020304" pitchFamily="18" charset="0"/>
                <a:ea typeface="Calibri" panose="020F0502020204030204" pitchFamily="34" charset="0"/>
                <a:cs typeface="Times New Roman" panose="02020603050405020304" pitchFamily="18" charset="0"/>
              </a:rPr>
              <a:t>Ask students to take a position on a topic and have students who have different views on a topic to engage in argumentation. Students’</a:t>
            </a:r>
            <a:r>
              <a:rPr lang="en-CY" altLang="en-CY" sz="2800" dirty="0">
                <a:latin typeface="Times New Roman" panose="02020603050405020304" pitchFamily="18" charset="0"/>
                <a:ea typeface="Calibri" panose="020F0502020204030204" pitchFamily="34" charset="0"/>
                <a:cs typeface="Times New Roman" panose="02020603050405020304" pitchFamily="18" charset="0"/>
              </a:rPr>
              <a:t> goal </a:t>
            </a:r>
            <a:r>
              <a:rPr lang="en-US" altLang="en-CY" sz="2800" dirty="0">
                <a:latin typeface="Times New Roman" panose="02020603050405020304" pitchFamily="18" charset="0"/>
                <a:ea typeface="Calibri" panose="020F0502020204030204" pitchFamily="34" charset="0"/>
                <a:cs typeface="Times New Roman" panose="02020603050405020304" pitchFamily="18" charset="0"/>
              </a:rPr>
              <a:t>will be to</a:t>
            </a:r>
            <a:r>
              <a:rPr lang="en-CY" altLang="en-CY" sz="2800" dirty="0">
                <a:latin typeface="Times New Roman" panose="02020603050405020304" pitchFamily="18" charset="0"/>
                <a:ea typeface="Calibri" panose="020F0502020204030204" pitchFamily="34" charset="0"/>
                <a:cs typeface="Times New Roman" panose="02020603050405020304" pitchFamily="18" charset="0"/>
              </a:rPr>
              <a:t> convince the</a:t>
            </a:r>
            <a:r>
              <a:rPr lang="en-US" altLang="en-CY" sz="2800" dirty="0" err="1">
                <a:latin typeface="Times New Roman" panose="02020603050405020304" pitchFamily="18" charset="0"/>
                <a:ea typeface="Calibri" panose="020F0502020204030204" pitchFamily="34" charset="0"/>
                <a:cs typeface="Times New Roman" panose="02020603050405020304" pitchFamily="18" charset="0"/>
              </a:rPr>
              <a:t>ir</a:t>
            </a:r>
            <a:r>
              <a:rPr lang="en-US" altLang="en-CY" sz="2800" dirty="0">
                <a:latin typeface="Times New Roman" panose="02020603050405020304" pitchFamily="18" charset="0"/>
                <a:ea typeface="Calibri" panose="020F0502020204030204" pitchFamily="34" charset="0"/>
                <a:cs typeface="Times New Roman" panose="02020603050405020304" pitchFamily="18" charset="0"/>
              </a:rPr>
              <a:t> interlocutor </a:t>
            </a:r>
            <a:r>
              <a:rPr lang="en-CY" altLang="en-CY" sz="2800" dirty="0">
                <a:latin typeface="Times New Roman" panose="02020603050405020304" pitchFamily="18" charset="0"/>
                <a:ea typeface="Calibri" panose="020F0502020204030204" pitchFamily="34" charset="0"/>
                <a:cs typeface="Times New Roman" panose="02020603050405020304" pitchFamily="18" charset="0"/>
              </a:rPr>
              <a:t>that their position </a:t>
            </a:r>
            <a:r>
              <a:rPr lang="en-US" altLang="en-CY" sz="2800" dirty="0">
                <a:latin typeface="Times New Roman" panose="02020603050405020304" pitchFamily="18" charset="0"/>
                <a:ea typeface="Calibri" panose="020F0502020204030204" pitchFamily="34" charset="0"/>
                <a:cs typeface="Times New Roman" panose="02020603050405020304" pitchFamily="18" charset="0"/>
              </a:rPr>
              <a:t>is</a:t>
            </a:r>
            <a:r>
              <a:rPr lang="en-CY" altLang="en-CY" sz="2800" dirty="0">
                <a:latin typeface="Times New Roman" panose="02020603050405020304" pitchFamily="18" charset="0"/>
                <a:ea typeface="Calibri" panose="020F0502020204030204" pitchFamily="34" charset="0"/>
                <a:cs typeface="Times New Roman" panose="02020603050405020304" pitchFamily="18" charset="0"/>
              </a:rPr>
              <a:t> better. They </a:t>
            </a:r>
            <a:r>
              <a:rPr lang="en-US" altLang="en-CY" sz="2800" dirty="0">
                <a:latin typeface="Times New Roman" panose="02020603050405020304" pitchFamily="18" charset="0"/>
                <a:ea typeface="Calibri" panose="020F0502020204030204" pitchFamily="34" charset="0"/>
                <a:cs typeface="Times New Roman" panose="02020603050405020304" pitchFamily="18" charset="0"/>
              </a:rPr>
              <a:t>will </a:t>
            </a:r>
            <a:r>
              <a:rPr lang="en-CY" altLang="en-CY" sz="2800" dirty="0">
                <a:latin typeface="Times New Roman" panose="02020603050405020304" pitchFamily="18" charset="0"/>
                <a:ea typeface="Calibri" panose="020F0502020204030204" pitchFamily="34" charset="0"/>
                <a:cs typeface="Times New Roman" panose="02020603050405020304" pitchFamily="18" charset="0"/>
              </a:rPr>
              <a:t>engage in dialogic argumentation for </a:t>
            </a:r>
            <a:r>
              <a:rPr lang="en-US" altLang="en-CY" sz="2800" dirty="0">
                <a:latin typeface="Times New Roman" panose="02020603050405020304" pitchFamily="18" charset="0"/>
                <a:ea typeface="Calibri" panose="020F0502020204030204" pitchFamily="34" charset="0"/>
                <a:cs typeface="Times New Roman" panose="02020603050405020304" pitchFamily="18" charset="0"/>
              </a:rPr>
              <a:t>several</a:t>
            </a:r>
            <a:r>
              <a:rPr lang="en-CY" altLang="en-CY" sz="2800" dirty="0">
                <a:latin typeface="Times New Roman" panose="02020603050405020304" pitchFamily="18" charset="0"/>
                <a:ea typeface="Calibri" panose="020F0502020204030204" pitchFamily="34" charset="0"/>
                <a:cs typeface="Times New Roman" panose="02020603050405020304" pitchFamily="18" charset="0"/>
              </a:rPr>
              <a:t> sessions, discussing with a different </a:t>
            </a:r>
            <a:r>
              <a:rPr lang="en-US" altLang="en-CY" sz="2800" dirty="0">
                <a:latin typeface="Times New Roman" panose="02020603050405020304" pitchFamily="18" charset="0"/>
                <a:ea typeface="Calibri" panose="020F0502020204030204" pitchFamily="34" charset="0"/>
                <a:cs typeface="Times New Roman" panose="02020603050405020304" pitchFamily="18" charset="0"/>
              </a:rPr>
              <a:t>student</a:t>
            </a:r>
            <a:r>
              <a:rPr lang="en-CY" altLang="en-CY" sz="2800" dirty="0">
                <a:latin typeface="Times New Roman" panose="02020603050405020304" pitchFamily="18" charset="0"/>
                <a:ea typeface="Calibri" panose="020F0502020204030204" pitchFamily="34" charset="0"/>
                <a:cs typeface="Times New Roman" panose="02020603050405020304" pitchFamily="18" charset="0"/>
              </a:rPr>
              <a:t> on each session.</a:t>
            </a:r>
            <a:endParaRPr lang="en-CY" altLang="en-CY"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ltLang="en-CY" sz="2800" dirty="0">
                <a:latin typeface="Times New Roman" panose="02020603050405020304" pitchFamily="18" charset="0"/>
                <a:ea typeface="Calibri" panose="020F0502020204030204" pitchFamily="34" charset="0"/>
                <a:cs typeface="Times New Roman" panose="02020603050405020304" pitchFamily="18" charset="0"/>
              </a:rPr>
              <a:t>After having students engaged in dialogic activities with peers, the teacher discusses in the context of the class how scientific claims are generated. This will lead to a discussion about the scientific method (Unit 2), including the role of evidence and the interpretation of evidence.</a:t>
            </a:r>
            <a:endParaRPr lang="en-CY" altLang="en-CY" sz="28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2800" b="1" dirty="0">
                <a:latin typeface="Times New Roman" panose="02020603050405020304" pitchFamily="18" charset="0"/>
                <a:ea typeface="Calibri" panose="020F0502020204030204" pitchFamily="34" charset="0"/>
                <a:cs typeface="Times New Roman" panose="02020603050405020304" pitchFamily="18" charset="0"/>
              </a:rPr>
              <a:t>Unit 2: How are scientific claims generated? – The Scientific Method</a:t>
            </a:r>
          </a:p>
          <a:p>
            <a:pPr marL="0" indent="0">
              <a:buNone/>
            </a:pPr>
            <a:r>
              <a:rPr lang="en-US" altLang="en-CY" sz="2800" dirty="0">
                <a:latin typeface="Times New Roman" panose="02020603050405020304" pitchFamily="18" charset="0"/>
                <a:ea typeface="Calibri" panose="020F0502020204030204" pitchFamily="34" charset="0"/>
                <a:cs typeface="Times New Roman" panose="02020603050405020304" pitchFamily="18" charset="0"/>
              </a:rPr>
              <a:t>Discuss the scientific method and its systems of checks, from experimental protocols and controls through statistical analyses and mutual criticism (e.g. peer-review system). In the context of the discussion, the teacher highlights that as science on a particular topic matures, problems of debate and uncertainty tend to be resolved. In most contemporary decision-making cases, however, the science in young, still in-the-making (Latour, 1987).</a:t>
            </a:r>
            <a:endParaRPr lang="en-CY" altLang="en-CY" sz="28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dirty="0"/>
          </a:p>
          <a:p>
            <a:pPr>
              <a:buFont typeface="Wingdings" panose="05000000000000000000" pitchFamily="2" charset="2"/>
              <a:buChar char="Ø"/>
            </a:pPr>
            <a:endParaRPr lang="en-CY" dirty="0"/>
          </a:p>
        </p:txBody>
      </p:sp>
      <p:pic>
        <p:nvPicPr>
          <p:cNvPr id="4" name="Picture 3">
            <a:extLst>
              <a:ext uri="{FF2B5EF4-FFF2-40B4-BE49-F238E27FC236}">
                <a16:creationId xmlns:a16="http://schemas.microsoft.com/office/drawing/2014/main" id="{21BBF92A-B343-1EF5-C102-CA60402BF4FA}"/>
              </a:ext>
            </a:extLst>
          </p:cNvPr>
          <p:cNvPicPr>
            <a:picLocks noChangeAspect="1"/>
          </p:cNvPicPr>
          <p:nvPr/>
        </p:nvPicPr>
        <p:blipFill>
          <a:blip r:embed="rId2"/>
          <a:stretch>
            <a:fillRect/>
          </a:stretch>
        </p:blipFill>
        <p:spPr>
          <a:xfrm>
            <a:off x="1020493" y="1717781"/>
            <a:ext cx="9547163" cy="18290"/>
          </a:xfrm>
          <a:prstGeom prst="rect">
            <a:avLst/>
          </a:prstGeom>
        </p:spPr>
      </p:pic>
      <p:pic>
        <p:nvPicPr>
          <p:cNvPr id="5" name="Picture 4">
            <a:extLst>
              <a:ext uri="{FF2B5EF4-FFF2-40B4-BE49-F238E27FC236}">
                <a16:creationId xmlns:a16="http://schemas.microsoft.com/office/drawing/2014/main" id="{73515DCF-4F3A-5843-79C8-697B94DEFF19}"/>
              </a:ext>
            </a:extLst>
          </p:cNvPr>
          <p:cNvPicPr>
            <a:picLocks noChangeAspect="1"/>
          </p:cNvPicPr>
          <p:nvPr/>
        </p:nvPicPr>
        <p:blipFill>
          <a:blip r:embed="rId3"/>
          <a:stretch>
            <a:fillRect/>
          </a:stretch>
        </p:blipFill>
        <p:spPr>
          <a:xfrm>
            <a:off x="94424" y="78925"/>
            <a:ext cx="743776" cy="816935"/>
          </a:xfrm>
          <a:prstGeom prst="rect">
            <a:avLst/>
          </a:prstGeom>
        </p:spPr>
      </p:pic>
      <p:pic>
        <p:nvPicPr>
          <p:cNvPr id="6" name="Picture 5">
            <a:extLst>
              <a:ext uri="{FF2B5EF4-FFF2-40B4-BE49-F238E27FC236}">
                <a16:creationId xmlns:a16="http://schemas.microsoft.com/office/drawing/2014/main" id="{CC2EDE26-4075-FD72-7A26-A656DF594EC8}"/>
              </a:ext>
            </a:extLst>
          </p:cNvPr>
          <p:cNvPicPr>
            <a:picLocks noChangeAspect="1"/>
          </p:cNvPicPr>
          <p:nvPr/>
        </p:nvPicPr>
        <p:blipFill>
          <a:blip r:embed="rId4"/>
          <a:stretch>
            <a:fillRect/>
          </a:stretch>
        </p:blipFill>
        <p:spPr>
          <a:xfrm>
            <a:off x="838200" y="6279457"/>
            <a:ext cx="9553260" cy="18290"/>
          </a:xfrm>
          <a:prstGeom prst="rect">
            <a:avLst/>
          </a:prstGeom>
        </p:spPr>
      </p:pic>
    </p:spTree>
    <p:extLst>
      <p:ext uri="{BB962C8B-B14F-4D97-AF65-F5344CB8AC3E}">
        <p14:creationId xmlns:p14="http://schemas.microsoft.com/office/powerpoint/2010/main" val="2354308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8BEF-E1F0-0DE2-CB73-ACAC366FD993}"/>
              </a:ext>
            </a:extLst>
          </p:cNvPr>
          <p:cNvSpPr>
            <a:spLocks noGrp="1"/>
          </p:cNvSpPr>
          <p:nvPr>
            <p:ph type="title"/>
          </p:nvPr>
        </p:nvSpPr>
        <p:spPr/>
        <p:txBody>
          <a:bodyPr/>
          <a:lstStyle/>
          <a:p>
            <a:r>
              <a:rPr lang="en-US" dirty="0"/>
              <a:t>Scientific Contribution: Promoting Epistemic Cognition – Instructional Proposal</a:t>
            </a:r>
            <a:endParaRPr lang="en-CY" dirty="0"/>
          </a:p>
        </p:txBody>
      </p:sp>
      <p:sp>
        <p:nvSpPr>
          <p:cNvPr id="3" name="Content Placeholder 2">
            <a:extLst>
              <a:ext uri="{FF2B5EF4-FFF2-40B4-BE49-F238E27FC236}">
                <a16:creationId xmlns:a16="http://schemas.microsoft.com/office/drawing/2014/main" id="{3490D3EC-6813-02F6-AC31-DA4DC84A5E12}"/>
              </a:ext>
            </a:extLst>
          </p:cNvPr>
          <p:cNvSpPr>
            <a:spLocks noGrp="1"/>
          </p:cNvSpPr>
          <p:nvPr>
            <p:ph idx="1"/>
          </p:nvPr>
        </p:nvSpPr>
        <p:spPr>
          <a:xfrm>
            <a:off x="838200" y="1989527"/>
            <a:ext cx="10515600" cy="4351338"/>
          </a:xfrm>
        </p:spPr>
        <p:txBody>
          <a:bodyPr>
            <a:normAutofit fontScale="47500" lnSpcReduction="20000"/>
          </a:bodyPr>
          <a:lstStyle/>
          <a:p>
            <a:r>
              <a:rPr lang="en-US" sz="2800" b="1" dirty="0">
                <a:latin typeface="Times New Roman" panose="02020603050405020304" pitchFamily="18" charset="0"/>
                <a:ea typeface="Calibri" panose="020F0502020204030204" pitchFamily="34" charset="0"/>
                <a:cs typeface="Times New Roman" panose="02020603050405020304" pitchFamily="18" charset="0"/>
              </a:rPr>
              <a:t>Instructional proposal: Problem-based, case-based learning &amp; Epistemic Reflection</a:t>
            </a:r>
          </a:p>
          <a:p>
            <a:pPr>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Use authentic context, either from history of science or news reports. Appropriate cases can easily be drawn from news reports in the local and national media, with the source of the report itself a possible object comment (see Unit 3).</a:t>
            </a:r>
            <a:endParaRPr lang="en-CY"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Examples can be used from the following source: </a:t>
            </a:r>
            <a:r>
              <a:rPr lang="en-CY" sz="28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Doing Biology (shipseducation.net)</a:t>
            </a:r>
            <a:endParaRPr lang="en-CY"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In all cases there should be an explicit reflection on </a:t>
            </a:r>
            <a:endParaRPr lang="en-CY"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Times New Roman" panose="02020603050405020304" pitchFamily="18" charset="0"/>
              <a:buChar char="-"/>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how we know, </a:t>
            </a:r>
            <a:endParaRPr lang="en-CY"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Times New Roman" panose="02020603050405020304" pitchFamily="18" charset="0"/>
              <a:buChar char="-"/>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how science works (and how it sometimes does not),  and </a:t>
            </a:r>
            <a:endParaRPr lang="en-CY"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Times New Roman" panose="02020603050405020304" pitchFamily="18" charset="0"/>
              <a:buChar char="-"/>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how methods and practice matter.</a:t>
            </a:r>
            <a:endParaRPr lang="en-CY" sz="2800" dirty="0">
              <a:latin typeface="Calibri" panose="020F0502020204030204" pitchFamily="34" charset="0"/>
              <a:ea typeface="Calibri" panose="020F0502020204030204" pitchFamily="34" charset="0"/>
              <a:cs typeface="Times New Roman" panose="02020603050405020304" pitchFamily="18" charset="0"/>
            </a:endParaRPr>
          </a:p>
          <a:p>
            <a:pPr marL="609600" indent="0">
              <a:lnSpc>
                <a:spcPct val="107000"/>
              </a:lnSpc>
              <a:buNone/>
              <a:defRPr/>
            </a:pPr>
            <a:endParaRPr lang="en-CY"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Reflection on historical outcomes contributes to self-regulation. Students will realize that that it’s okay to fail while they practice new analytical skills.  </a:t>
            </a:r>
            <a:endParaRPr lang="en-CY"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defRPr/>
            </a:pPr>
            <a:r>
              <a:rPr lang="en-US" sz="2800" b="1" dirty="0">
                <a:latin typeface="Times New Roman" panose="02020603050405020304" pitchFamily="18" charset="0"/>
                <a:ea typeface="Calibri" panose="020F0502020204030204" pitchFamily="34" charset="0"/>
                <a:cs typeface="Times New Roman" panose="02020603050405020304" pitchFamily="18" charset="0"/>
              </a:rPr>
              <a:t>Unit 3: Why should we trust science? What is reliable information and reliable source?</a:t>
            </a:r>
            <a:br>
              <a:rPr lang="en-CY"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Times New Roman" panose="02020603050405020304" pitchFamily="18" charset="0"/>
                <a:ea typeface="Calibri" panose="020F0502020204030204" pitchFamily="34" charset="0"/>
                <a:cs typeface="Times New Roman" panose="02020603050405020304" pitchFamily="18" charset="0"/>
              </a:rPr>
              <a:t>Whose expertise can be trusted, especially when experts seem to disagree?</a:t>
            </a:r>
            <a:endParaRPr lang="en-CY"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What forms of communicating scientific findings to the public are credible?</a:t>
            </a:r>
            <a:endParaRPr lang="en-CY" sz="2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Which sources are trustworthy?</a:t>
            </a:r>
            <a:endParaRPr lang="en-CY"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en-US" sz="2800" dirty="0">
                <a:latin typeface="Times New Roman" panose="02020603050405020304" pitchFamily="18" charset="0"/>
                <a:ea typeface="Calibri" panose="020F0502020204030204" pitchFamily="34" charset="0"/>
                <a:cs typeface="Times New Roman" panose="02020603050405020304" pitchFamily="18" charset="0"/>
              </a:rPr>
              <a:t>The aim of these activities will be to support students to be able to interpret the reliability of scientific claims, which requires an understanding of scientific practice, from experiment to science journalism.  </a:t>
            </a:r>
            <a:endParaRPr lang="en-CY"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Y" dirty="0"/>
          </a:p>
        </p:txBody>
      </p:sp>
      <p:pic>
        <p:nvPicPr>
          <p:cNvPr id="4" name="Picture 3">
            <a:extLst>
              <a:ext uri="{FF2B5EF4-FFF2-40B4-BE49-F238E27FC236}">
                <a16:creationId xmlns:a16="http://schemas.microsoft.com/office/drawing/2014/main" id="{85FC3A17-DEC5-61E9-AC71-80943EF2EA4D}"/>
              </a:ext>
            </a:extLst>
          </p:cNvPr>
          <p:cNvPicPr>
            <a:picLocks noChangeAspect="1"/>
          </p:cNvPicPr>
          <p:nvPr/>
        </p:nvPicPr>
        <p:blipFill>
          <a:blip r:embed="rId3"/>
          <a:stretch>
            <a:fillRect/>
          </a:stretch>
        </p:blipFill>
        <p:spPr>
          <a:xfrm>
            <a:off x="899724" y="1690688"/>
            <a:ext cx="9547163" cy="18290"/>
          </a:xfrm>
          <a:prstGeom prst="rect">
            <a:avLst/>
          </a:prstGeom>
        </p:spPr>
      </p:pic>
      <p:pic>
        <p:nvPicPr>
          <p:cNvPr id="5" name="Picture 4">
            <a:extLst>
              <a:ext uri="{FF2B5EF4-FFF2-40B4-BE49-F238E27FC236}">
                <a16:creationId xmlns:a16="http://schemas.microsoft.com/office/drawing/2014/main" id="{6C614F72-E394-FA95-B8D5-9E725195EB4B}"/>
              </a:ext>
            </a:extLst>
          </p:cNvPr>
          <p:cNvPicPr>
            <a:picLocks noChangeAspect="1"/>
          </p:cNvPicPr>
          <p:nvPr/>
        </p:nvPicPr>
        <p:blipFill>
          <a:blip r:embed="rId4"/>
          <a:stretch>
            <a:fillRect/>
          </a:stretch>
        </p:blipFill>
        <p:spPr>
          <a:xfrm>
            <a:off x="155948" y="108667"/>
            <a:ext cx="743776" cy="816935"/>
          </a:xfrm>
          <a:prstGeom prst="rect">
            <a:avLst/>
          </a:prstGeom>
        </p:spPr>
      </p:pic>
      <p:pic>
        <p:nvPicPr>
          <p:cNvPr id="6" name="Picture 5">
            <a:extLst>
              <a:ext uri="{FF2B5EF4-FFF2-40B4-BE49-F238E27FC236}">
                <a16:creationId xmlns:a16="http://schemas.microsoft.com/office/drawing/2014/main" id="{F6BF3EC8-7985-CB19-0837-ECE462B07F8D}"/>
              </a:ext>
            </a:extLst>
          </p:cNvPr>
          <p:cNvPicPr>
            <a:picLocks noChangeAspect="1"/>
          </p:cNvPicPr>
          <p:nvPr/>
        </p:nvPicPr>
        <p:blipFill>
          <a:blip r:embed="rId5"/>
          <a:stretch>
            <a:fillRect/>
          </a:stretch>
        </p:blipFill>
        <p:spPr>
          <a:xfrm>
            <a:off x="899724" y="6344660"/>
            <a:ext cx="9547163" cy="18290"/>
          </a:xfrm>
          <a:prstGeom prst="rect">
            <a:avLst/>
          </a:prstGeom>
        </p:spPr>
      </p:pic>
    </p:spTree>
    <p:extLst>
      <p:ext uri="{BB962C8B-B14F-4D97-AF65-F5344CB8AC3E}">
        <p14:creationId xmlns:p14="http://schemas.microsoft.com/office/powerpoint/2010/main" val="296834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810A2-8E59-1E0C-441F-9FB942DFA1F5}"/>
              </a:ext>
            </a:extLst>
          </p:cNvPr>
          <p:cNvSpPr>
            <a:spLocks noGrp="1"/>
          </p:cNvSpPr>
          <p:nvPr>
            <p:ph type="title"/>
          </p:nvPr>
        </p:nvSpPr>
        <p:spPr/>
        <p:txBody>
          <a:bodyPr/>
          <a:lstStyle/>
          <a:p>
            <a:r>
              <a:rPr lang="en-US" dirty="0"/>
              <a:t>Scientific Contribution: Promoting Epistemic Cognition – Instructional Proposal</a:t>
            </a:r>
            <a:endParaRPr lang="en-CY" dirty="0"/>
          </a:p>
        </p:txBody>
      </p:sp>
      <p:sp>
        <p:nvSpPr>
          <p:cNvPr id="3" name="Content Placeholder 2">
            <a:extLst>
              <a:ext uri="{FF2B5EF4-FFF2-40B4-BE49-F238E27FC236}">
                <a16:creationId xmlns:a16="http://schemas.microsoft.com/office/drawing/2014/main" id="{280EB90E-F765-2245-D611-CBDE36036DAB}"/>
              </a:ext>
            </a:extLst>
          </p:cNvPr>
          <p:cNvSpPr>
            <a:spLocks noGrp="1"/>
          </p:cNvSpPr>
          <p:nvPr>
            <p:ph idx="1"/>
          </p:nvPr>
        </p:nvSpPr>
        <p:spPr/>
        <p:txBody>
          <a:bodyPr/>
          <a:lstStyle/>
          <a:p>
            <a:endParaRPr lang="en-US" sz="2800" b="1" u="sng"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ea typeface="Calibri" panose="020F0502020204030204" pitchFamily="34" charset="0"/>
                <a:cs typeface="Times New Roman" panose="02020603050405020304" pitchFamily="18" charset="0"/>
              </a:rPr>
              <a:t>Instructional proposal: Source Evaluation and Epistemic Reflection</a:t>
            </a:r>
          </a:p>
          <a:p>
            <a:pPr marL="0" indent="0">
              <a:buNone/>
            </a:pPr>
            <a:r>
              <a:rPr lang="en-US" altLang="en-CY" sz="2800" dirty="0">
                <a:latin typeface="Times New Roman" panose="02020603050405020304" pitchFamily="18" charset="0"/>
                <a:ea typeface="Calibri" panose="020F0502020204030204" pitchFamily="34" charset="0"/>
                <a:cs typeface="Times New Roman" panose="02020603050405020304" pitchFamily="18" charset="0"/>
              </a:rPr>
              <a:t>Ask students to evaluate authentic sources of different quality and from different sources e.g. social media, scientific journals, news reports etc. Ask them working in pairs on small groups to judge the trustworthiness of each source and justify their decision. </a:t>
            </a:r>
            <a:endParaRPr lang="en-CY" altLang="en-CY"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Y" dirty="0"/>
          </a:p>
        </p:txBody>
      </p:sp>
      <p:pic>
        <p:nvPicPr>
          <p:cNvPr id="4" name="Picture 3">
            <a:extLst>
              <a:ext uri="{FF2B5EF4-FFF2-40B4-BE49-F238E27FC236}">
                <a16:creationId xmlns:a16="http://schemas.microsoft.com/office/drawing/2014/main" id="{81022983-1D87-226F-1BB9-637AB1D9E207}"/>
              </a:ext>
            </a:extLst>
          </p:cNvPr>
          <p:cNvPicPr>
            <a:picLocks noChangeAspect="1"/>
          </p:cNvPicPr>
          <p:nvPr/>
        </p:nvPicPr>
        <p:blipFill>
          <a:blip r:embed="rId2"/>
          <a:stretch>
            <a:fillRect/>
          </a:stretch>
        </p:blipFill>
        <p:spPr>
          <a:xfrm>
            <a:off x="1175769" y="1825625"/>
            <a:ext cx="9547163" cy="18290"/>
          </a:xfrm>
          <a:prstGeom prst="rect">
            <a:avLst/>
          </a:prstGeom>
        </p:spPr>
      </p:pic>
      <p:pic>
        <p:nvPicPr>
          <p:cNvPr id="5" name="Picture 4">
            <a:extLst>
              <a:ext uri="{FF2B5EF4-FFF2-40B4-BE49-F238E27FC236}">
                <a16:creationId xmlns:a16="http://schemas.microsoft.com/office/drawing/2014/main" id="{EC138067-8098-FE0A-FB12-DD3CAA4C354F}"/>
              </a:ext>
            </a:extLst>
          </p:cNvPr>
          <p:cNvPicPr>
            <a:picLocks noChangeAspect="1"/>
          </p:cNvPicPr>
          <p:nvPr/>
        </p:nvPicPr>
        <p:blipFill>
          <a:blip r:embed="rId3"/>
          <a:stretch>
            <a:fillRect/>
          </a:stretch>
        </p:blipFill>
        <p:spPr>
          <a:xfrm>
            <a:off x="160075" y="113430"/>
            <a:ext cx="743776" cy="816935"/>
          </a:xfrm>
          <a:prstGeom prst="rect">
            <a:avLst/>
          </a:prstGeom>
        </p:spPr>
      </p:pic>
      <p:pic>
        <p:nvPicPr>
          <p:cNvPr id="6" name="Picture 5">
            <a:extLst>
              <a:ext uri="{FF2B5EF4-FFF2-40B4-BE49-F238E27FC236}">
                <a16:creationId xmlns:a16="http://schemas.microsoft.com/office/drawing/2014/main" id="{41B8F1E4-35CE-23AB-D174-266C23FF8B4C}"/>
              </a:ext>
            </a:extLst>
          </p:cNvPr>
          <p:cNvPicPr>
            <a:picLocks noChangeAspect="1"/>
          </p:cNvPicPr>
          <p:nvPr/>
        </p:nvPicPr>
        <p:blipFill>
          <a:blip r:embed="rId4"/>
          <a:stretch>
            <a:fillRect/>
          </a:stretch>
        </p:blipFill>
        <p:spPr>
          <a:xfrm>
            <a:off x="1175768" y="5378051"/>
            <a:ext cx="9547163" cy="18290"/>
          </a:xfrm>
          <a:prstGeom prst="rect">
            <a:avLst/>
          </a:prstGeom>
        </p:spPr>
      </p:pic>
    </p:spTree>
    <p:extLst>
      <p:ext uri="{BB962C8B-B14F-4D97-AF65-F5344CB8AC3E}">
        <p14:creationId xmlns:p14="http://schemas.microsoft.com/office/powerpoint/2010/main" val="3919116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77869-A410-CF55-233F-99D271E0E7DF}"/>
              </a:ext>
            </a:extLst>
          </p:cNvPr>
          <p:cNvSpPr>
            <a:spLocks noGrp="1"/>
          </p:cNvSpPr>
          <p:nvPr>
            <p:ph type="title"/>
          </p:nvPr>
        </p:nvSpPr>
        <p:spPr/>
        <p:txBody>
          <a:bodyPr/>
          <a:lstStyle/>
          <a:p>
            <a:r>
              <a:rPr lang="en-US" dirty="0"/>
              <a:t>Contribution in Delivering of the Intervention</a:t>
            </a:r>
            <a:endParaRPr lang="en-CY" dirty="0"/>
          </a:p>
        </p:txBody>
      </p:sp>
      <p:sp>
        <p:nvSpPr>
          <p:cNvPr id="3" name="Content Placeholder 2">
            <a:extLst>
              <a:ext uri="{FF2B5EF4-FFF2-40B4-BE49-F238E27FC236}">
                <a16:creationId xmlns:a16="http://schemas.microsoft.com/office/drawing/2014/main" id="{966B1B2D-A213-219B-A62C-7528C1F2BDF1}"/>
              </a:ext>
            </a:extLst>
          </p:cNvPr>
          <p:cNvSpPr>
            <a:spLocks noGrp="1"/>
          </p:cNvSpPr>
          <p:nvPr>
            <p:ph idx="1"/>
          </p:nvPr>
        </p:nvSpPr>
        <p:spPr/>
        <p:txBody>
          <a:bodyPr/>
          <a:lstStyle/>
          <a:p>
            <a:endParaRPr lang="en-US" dirty="0"/>
          </a:p>
          <a:p>
            <a:r>
              <a:rPr lang="en-US" dirty="0"/>
              <a:t>Contributed in recruiting participants in Cyprus</a:t>
            </a:r>
          </a:p>
          <a:p>
            <a:pPr marL="0" indent="0">
              <a:buNone/>
            </a:pPr>
            <a:endParaRPr lang="en-US" dirty="0"/>
          </a:p>
          <a:p>
            <a:r>
              <a:rPr lang="en-US" dirty="0"/>
              <a:t>Made presentation (on Epistemic Cognition) and participated in the online delivery of intervention </a:t>
            </a:r>
            <a:r>
              <a:rPr lang="en-US" dirty="0" err="1"/>
              <a:t>programme</a:t>
            </a:r>
            <a:r>
              <a:rPr lang="en-US" dirty="0"/>
              <a:t> of Greece-Cyprus.</a:t>
            </a:r>
            <a:endParaRPr lang="en-CY" dirty="0"/>
          </a:p>
        </p:txBody>
      </p:sp>
      <p:pic>
        <p:nvPicPr>
          <p:cNvPr id="4" name="Picture 3">
            <a:extLst>
              <a:ext uri="{FF2B5EF4-FFF2-40B4-BE49-F238E27FC236}">
                <a16:creationId xmlns:a16="http://schemas.microsoft.com/office/drawing/2014/main" id="{9BADF89E-020A-4BBD-D152-838FACBEE32E}"/>
              </a:ext>
            </a:extLst>
          </p:cNvPr>
          <p:cNvPicPr>
            <a:picLocks noChangeAspect="1"/>
          </p:cNvPicPr>
          <p:nvPr/>
        </p:nvPicPr>
        <p:blipFill>
          <a:blip r:embed="rId2"/>
          <a:stretch>
            <a:fillRect/>
          </a:stretch>
        </p:blipFill>
        <p:spPr>
          <a:xfrm>
            <a:off x="1322418" y="1573803"/>
            <a:ext cx="9547163" cy="18290"/>
          </a:xfrm>
          <a:prstGeom prst="rect">
            <a:avLst/>
          </a:prstGeom>
        </p:spPr>
      </p:pic>
      <p:pic>
        <p:nvPicPr>
          <p:cNvPr id="5" name="Picture 4">
            <a:extLst>
              <a:ext uri="{FF2B5EF4-FFF2-40B4-BE49-F238E27FC236}">
                <a16:creationId xmlns:a16="http://schemas.microsoft.com/office/drawing/2014/main" id="{8CEB9718-8CB9-3F0B-57DC-F26284BD1D59}"/>
              </a:ext>
            </a:extLst>
          </p:cNvPr>
          <p:cNvPicPr>
            <a:picLocks noChangeAspect="1"/>
          </p:cNvPicPr>
          <p:nvPr/>
        </p:nvPicPr>
        <p:blipFill>
          <a:blip r:embed="rId3"/>
          <a:stretch>
            <a:fillRect/>
          </a:stretch>
        </p:blipFill>
        <p:spPr>
          <a:xfrm>
            <a:off x="94424" y="96178"/>
            <a:ext cx="743776" cy="816935"/>
          </a:xfrm>
          <a:prstGeom prst="rect">
            <a:avLst/>
          </a:prstGeom>
        </p:spPr>
      </p:pic>
      <p:pic>
        <p:nvPicPr>
          <p:cNvPr id="6" name="Picture 5">
            <a:extLst>
              <a:ext uri="{FF2B5EF4-FFF2-40B4-BE49-F238E27FC236}">
                <a16:creationId xmlns:a16="http://schemas.microsoft.com/office/drawing/2014/main" id="{723CC711-F377-E27E-C890-9DE5AE0A3746}"/>
              </a:ext>
            </a:extLst>
          </p:cNvPr>
          <p:cNvPicPr>
            <a:picLocks noChangeAspect="1"/>
          </p:cNvPicPr>
          <p:nvPr/>
        </p:nvPicPr>
        <p:blipFill>
          <a:blip r:embed="rId4"/>
          <a:stretch>
            <a:fillRect/>
          </a:stretch>
        </p:blipFill>
        <p:spPr>
          <a:xfrm>
            <a:off x="1244781" y="5524700"/>
            <a:ext cx="9547163" cy="18290"/>
          </a:xfrm>
          <a:prstGeom prst="rect">
            <a:avLst/>
          </a:prstGeom>
        </p:spPr>
      </p:pic>
    </p:spTree>
    <p:extLst>
      <p:ext uri="{BB962C8B-B14F-4D97-AF65-F5344CB8AC3E}">
        <p14:creationId xmlns:p14="http://schemas.microsoft.com/office/powerpoint/2010/main" val="291915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AE62-C620-355A-6B61-6769475FA67D}"/>
              </a:ext>
            </a:extLst>
          </p:cNvPr>
          <p:cNvSpPr>
            <a:spLocks noGrp="1"/>
          </p:cNvSpPr>
          <p:nvPr>
            <p:ph type="title"/>
          </p:nvPr>
        </p:nvSpPr>
        <p:spPr/>
        <p:txBody>
          <a:bodyPr/>
          <a:lstStyle/>
          <a:p>
            <a:r>
              <a:rPr lang="en-US" dirty="0"/>
              <a:t>Contribution in Statistical Analysis</a:t>
            </a:r>
            <a:endParaRPr lang="en-CY" dirty="0"/>
          </a:p>
        </p:txBody>
      </p:sp>
      <p:sp>
        <p:nvSpPr>
          <p:cNvPr id="3" name="Content Placeholder 2">
            <a:extLst>
              <a:ext uri="{FF2B5EF4-FFF2-40B4-BE49-F238E27FC236}">
                <a16:creationId xmlns:a16="http://schemas.microsoft.com/office/drawing/2014/main" id="{C2CC2C69-2B58-A9B7-98C1-2A577A61455A}"/>
              </a:ext>
            </a:extLst>
          </p:cNvPr>
          <p:cNvSpPr>
            <a:spLocks noGrp="1"/>
          </p:cNvSpPr>
          <p:nvPr>
            <p:ph idx="1"/>
          </p:nvPr>
        </p:nvSpPr>
        <p:spPr>
          <a:xfrm>
            <a:off x="838200" y="1437435"/>
            <a:ext cx="10515600" cy="4980617"/>
          </a:xfrm>
        </p:spPr>
        <p:txBody>
          <a:bodyPr>
            <a:normAutofit lnSpcReduction="10000"/>
          </a:bodyPr>
          <a:lstStyle/>
          <a:p>
            <a:endParaRPr lang="en-US" dirty="0"/>
          </a:p>
          <a:p>
            <a:r>
              <a:rPr lang="en-US" dirty="0"/>
              <a:t>Prepared the Data-Base</a:t>
            </a:r>
          </a:p>
          <a:p>
            <a:endParaRPr lang="en-US" dirty="0"/>
          </a:p>
          <a:p>
            <a:endParaRPr lang="en-US" dirty="0"/>
          </a:p>
          <a:p>
            <a:endParaRPr lang="en-US" dirty="0"/>
          </a:p>
          <a:p>
            <a:endParaRPr lang="en-US" dirty="0"/>
          </a:p>
          <a:p>
            <a:r>
              <a:rPr lang="en-US" dirty="0"/>
              <a:t>Prepared a 12-page protocol for Data-Entry, with instructions and screenshots on how to enter the data in the Data-Base to ensure consistency in data entry among all partners. Base for the statistical analysis. </a:t>
            </a:r>
            <a:endParaRPr lang="en-CY" dirty="0"/>
          </a:p>
          <a:p>
            <a:r>
              <a:rPr lang="en-US" dirty="0"/>
              <a:t>Data-entry for the pilot testing in Cyprus.</a:t>
            </a:r>
            <a:endParaRPr lang="en-CY" dirty="0"/>
          </a:p>
        </p:txBody>
      </p:sp>
      <p:pic>
        <p:nvPicPr>
          <p:cNvPr id="5" name="Picture 4">
            <a:extLst>
              <a:ext uri="{FF2B5EF4-FFF2-40B4-BE49-F238E27FC236}">
                <a16:creationId xmlns:a16="http://schemas.microsoft.com/office/drawing/2014/main" id="{36E7F3B2-4C36-10E1-C692-CA12F917D37C}"/>
              </a:ext>
            </a:extLst>
          </p:cNvPr>
          <p:cNvPicPr>
            <a:picLocks noChangeAspect="1"/>
          </p:cNvPicPr>
          <p:nvPr/>
        </p:nvPicPr>
        <p:blipFill>
          <a:blip r:embed="rId2"/>
          <a:stretch>
            <a:fillRect/>
          </a:stretch>
        </p:blipFill>
        <p:spPr>
          <a:xfrm>
            <a:off x="4816836" y="1858253"/>
            <a:ext cx="6851671" cy="2258063"/>
          </a:xfrm>
          <a:prstGeom prst="rect">
            <a:avLst/>
          </a:prstGeom>
        </p:spPr>
      </p:pic>
      <p:pic>
        <p:nvPicPr>
          <p:cNvPr id="6" name="Picture 5">
            <a:extLst>
              <a:ext uri="{FF2B5EF4-FFF2-40B4-BE49-F238E27FC236}">
                <a16:creationId xmlns:a16="http://schemas.microsoft.com/office/drawing/2014/main" id="{C2BD6899-EF6E-EB29-CF60-B643C9098893}"/>
              </a:ext>
            </a:extLst>
          </p:cNvPr>
          <p:cNvPicPr>
            <a:picLocks noChangeAspect="1"/>
          </p:cNvPicPr>
          <p:nvPr/>
        </p:nvPicPr>
        <p:blipFill>
          <a:blip r:embed="rId3"/>
          <a:stretch>
            <a:fillRect/>
          </a:stretch>
        </p:blipFill>
        <p:spPr>
          <a:xfrm>
            <a:off x="1236154" y="1395860"/>
            <a:ext cx="9547163" cy="18290"/>
          </a:xfrm>
          <a:prstGeom prst="rect">
            <a:avLst/>
          </a:prstGeom>
        </p:spPr>
      </p:pic>
      <p:pic>
        <p:nvPicPr>
          <p:cNvPr id="7" name="Picture 6">
            <a:extLst>
              <a:ext uri="{FF2B5EF4-FFF2-40B4-BE49-F238E27FC236}">
                <a16:creationId xmlns:a16="http://schemas.microsoft.com/office/drawing/2014/main" id="{D5CA5C5C-8DD0-C433-8877-AB5456F4A743}"/>
              </a:ext>
            </a:extLst>
          </p:cNvPr>
          <p:cNvPicPr>
            <a:picLocks noChangeAspect="1"/>
          </p:cNvPicPr>
          <p:nvPr/>
        </p:nvPicPr>
        <p:blipFill>
          <a:blip r:embed="rId4"/>
          <a:stretch>
            <a:fillRect/>
          </a:stretch>
        </p:blipFill>
        <p:spPr>
          <a:xfrm>
            <a:off x="229085" y="210971"/>
            <a:ext cx="743776" cy="816935"/>
          </a:xfrm>
          <a:prstGeom prst="rect">
            <a:avLst/>
          </a:prstGeom>
        </p:spPr>
      </p:pic>
    </p:spTree>
    <p:extLst>
      <p:ext uri="{BB962C8B-B14F-4D97-AF65-F5344CB8AC3E}">
        <p14:creationId xmlns:p14="http://schemas.microsoft.com/office/powerpoint/2010/main" val="3826862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111</TotalTime>
  <Words>952</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Calibri</vt:lpstr>
      <vt:lpstr>Calibri Light</vt:lpstr>
      <vt:lpstr>Gill Sans MT</vt:lpstr>
      <vt:lpstr>Symbol</vt:lpstr>
      <vt:lpstr>Times New Roman</vt:lpstr>
      <vt:lpstr>Walbaum Display</vt:lpstr>
      <vt:lpstr>Wingdings</vt:lpstr>
      <vt:lpstr>Office Theme</vt:lpstr>
      <vt:lpstr>3DFloatVTI</vt:lpstr>
      <vt:lpstr>PRO-ME-TOM UCLan Cyprus’ Contribution</vt:lpstr>
      <vt:lpstr>Scientific Contribution: Epistemic Cognition</vt:lpstr>
      <vt:lpstr>Scientific Contribution: Assessment of Epistemic Cognition</vt:lpstr>
      <vt:lpstr>Scientific Contribution: Promoting Epistemic Cognition – Research Design</vt:lpstr>
      <vt:lpstr>Scientific Contribution: Promoting Epistemic Cognition – Instructional Proposal</vt:lpstr>
      <vt:lpstr>Scientific Contribution: Promoting Epistemic Cognition – Instructional Proposal</vt:lpstr>
      <vt:lpstr>Scientific Contribution: Promoting Epistemic Cognition – Instructional Proposal</vt:lpstr>
      <vt:lpstr>Contribution in Delivering of the Intervention</vt:lpstr>
      <vt:lpstr>Contribution in Statistical Analysis</vt:lpstr>
      <vt:lpstr>Contribution in Dissemination of the Findings</vt:lpstr>
      <vt:lpstr>Management</vt:lpstr>
      <vt:lpstr>Expected contribution in the 2nd year of the project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Kalypso Iordanou</dc:creator>
  <cp:lastModifiedBy>Kalypso Iordanou</cp:lastModifiedBy>
  <cp:revision>1</cp:revision>
  <dcterms:created xsi:type="dcterms:W3CDTF">2023-09-05T05:51:41Z</dcterms:created>
  <dcterms:modified xsi:type="dcterms:W3CDTF">2023-09-05T08:37:01Z</dcterms:modified>
</cp:coreProperties>
</file>