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0" r:id="rId5"/>
    <p:sldId id="267" r:id="rId6"/>
    <p:sldId id="307" r:id="rId7"/>
    <p:sldId id="331" r:id="rId8"/>
    <p:sldId id="306" r:id="rId9"/>
    <p:sldId id="334" r:id="rId10"/>
    <p:sldId id="321" r:id="rId11"/>
    <p:sldId id="328" r:id="rId12"/>
    <p:sldId id="316" r:id="rId13"/>
    <p:sldId id="333" r:id="rId14"/>
    <p:sldId id="308" r:id="rId15"/>
    <p:sldId id="323" r:id="rId16"/>
    <p:sldId id="326" r:id="rId17"/>
    <p:sldId id="324" r:id="rId18"/>
    <p:sldId id="297" r:id="rId19"/>
    <p:sldId id="329" r:id="rId20"/>
    <p:sldId id="330" r:id="rId21"/>
    <p:sldId id="327" r:id="rId22"/>
    <p:sldId id="313" r:id="rId23"/>
    <p:sldId id="318" r:id="rId24"/>
    <p:sldId id="270" r:id="rId25"/>
    <p:sldId id="322" r:id="rId26"/>
    <p:sldId id="315" r:id="rId27"/>
    <p:sldId id="311" r:id="rId28"/>
    <p:sldId id="336" r:id="rId29"/>
    <p:sldId id="320" r:id="rId30"/>
    <p:sldId id="325" r:id="rId31"/>
    <p:sldId id="332" r:id="rId32"/>
    <p:sldId id="335" r:id="rId33"/>
    <p:sldId id="312" r:id="rId34"/>
    <p:sldId id="319" r:id="rId35"/>
    <p:sldId id="295"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65" d="100"/>
          <a:sy n="65" d="100"/>
        </p:scale>
        <p:origin x="96" y="258"/>
      </p:cViewPr>
      <p:guideLst/>
    </p:cSldViewPr>
  </p:slideViewPr>
  <p:notesTextViewPr>
    <p:cViewPr>
      <p:scale>
        <a:sx n="1" d="1"/>
        <a:sy n="1" d="1"/>
      </p:scale>
      <p:origin x="0" y="0"/>
    </p:cViewPr>
  </p:notesTextViewPr>
  <p:sorterViewPr>
    <p:cViewPr varScale="1">
      <p:scale>
        <a:sx n="1" d="1"/>
        <a:sy n="1" d="1"/>
      </p:scale>
      <p:origin x="0" y="-10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onora Papaleontiou- Louca" userId="db393cbf-6572-4229-b9b4-709ee876fde8" providerId="ADAL" clId="{5681627F-51C1-4E04-A6A8-4F3AD0703E47}"/>
    <pc:docChg chg="undo custSel addSld delSld modSld sldOrd">
      <pc:chgData name="Eleonora Papaleontiou- Louca" userId="db393cbf-6572-4229-b9b4-709ee876fde8" providerId="ADAL" clId="{5681627F-51C1-4E04-A6A8-4F3AD0703E47}" dt="2023-09-05T16:25:06.635" v="1870" actId="20577"/>
      <pc:docMkLst>
        <pc:docMk/>
      </pc:docMkLst>
      <pc:sldChg chg="modSp">
        <pc:chgData name="Eleonora Papaleontiou- Louca" userId="db393cbf-6572-4229-b9b4-709ee876fde8" providerId="ADAL" clId="{5681627F-51C1-4E04-A6A8-4F3AD0703E47}" dt="2023-09-04T12:07:51.537" v="8" actId="20577"/>
        <pc:sldMkLst>
          <pc:docMk/>
          <pc:sldMk cId="3468285430" sldId="267"/>
        </pc:sldMkLst>
        <pc:spChg chg="mod">
          <ac:chgData name="Eleonora Papaleontiou- Louca" userId="db393cbf-6572-4229-b9b4-709ee876fde8" providerId="ADAL" clId="{5681627F-51C1-4E04-A6A8-4F3AD0703E47}" dt="2023-09-04T12:07:51.537" v="8" actId="20577"/>
          <ac:spMkLst>
            <pc:docMk/>
            <pc:sldMk cId="3468285430" sldId="267"/>
            <ac:spMk id="6" creationId="{846DC98D-D433-4C2C-BF55-93208F8BB328}"/>
          </ac:spMkLst>
        </pc:spChg>
      </pc:sldChg>
      <pc:sldChg chg="del">
        <pc:chgData name="Eleonora Papaleontiou- Louca" userId="db393cbf-6572-4229-b9b4-709ee876fde8" providerId="ADAL" clId="{5681627F-51C1-4E04-A6A8-4F3AD0703E47}" dt="2023-09-04T23:17:40.346" v="1379" actId="2696"/>
        <pc:sldMkLst>
          <pc:docMk/>
          <pc:sldMk cId="3433589524" sldId="268"/>
        </pc:sldMkLst>
      </pc:sldChg>
      <pc:sldChg chg="ord">
        <pc:chgData name="Eleonora Papaleontiou- Louca" userId="db393cbf-6572-4229-b9b4-709ee876fde8" providerId="ADAL" clId="{5681627F-51C1-4E04-A6A8-4F3AD0703E47}" dt="2023-09-04T13:11:56.691" v="314"/>
        <pc:sldMkLst>
          <pc:docMk/>
          <pc:sldMk cId="21877636" sldId="270"/>
        </pc:sldMkLst>
      </pc:sldChg>
      <pc:sldChg chg="modSp">
        <pc:chgData name="Eleonora Papaleontiou- Louca" userId="db393cbf-6572-4229-b9b4-709ee876fde8" providerId="ADAL" clId="{5681627F-51C1-4E04-A6A8-4F3AD0703E47}" dt="2023-09-04T23:08:15.972" v="1171" actId="14100"/>
        <pc:sldMkLst>
          <pc:docMk/>
          <pc:sldMk cId="1840018522" sldId="290"/>
        </pc:sldMkLst>
        <pc:picChg chg="mod">
          <ac:chgData name="Eleonora Papaleontiou- Louca" userId="db393cbf-6572-4229-b9b4-709ee876fde8" providerId="ADAL" clId="{5681627F-51C1-4E04-A6A8-4F3AD0703E47}" dt="2023-09-04T23:08:15.972" v="1171" actId="14100"/>
          <ac:picMkLst>
            <pc:docMk/>
            <pc:sldMk cId="1840018522" sldId="290"/>
            <ac:picMk id="2" creationId="{9870C06B-A30E-44C8-9C8C-BA12A2E70ACA}"/>
          </ac:picMkLst>
        </pc:picChg>
      </pc:sldChg>
      <pc:sldChg chg="ord">
        <pc:chgData name="Eleonora Papaleontiou- Louca" userId="db393cbf-6572-4229-b9b4-709ee876fde8" providerId="ADAL" clId="{5681627F-51C1-4E04-A6A8-4F3AD0703E47}" dt="2023-09-04T23:30:21.159" v="1546"/>
        <pc:sldMkLst>
          <pc:docMk/>
          <pc:sldMk cId="3985697196" sldId="297"/>
        </pc:sldMkLst>
      </pc:sldChg>
      <pc:sldChg chg="addSp delSp modSp del ord">
        <pc:chgData name="Eleonora Papaleontiou- Louca" userId="db393cbf-6572-4229-b9b4-709ee876fde8" providerId="ADAL" clId="{5681627F-51C1-4E04-A6A8-4F3AD0703E47}" dt="2023-09-05T12:20:28.628" v="1547" actId="2696"/>
        <pc:sldMkLst>
          <pc:docMk/>
          <pc:sldMk cId="416851082" sldId="305"/>
        </pc:sldMkLst>
        <pc:spChg chg="del mod">
          <ac:chgData name="Eleonora Papaleontiou- Louca" userId="db393cbf-6572-4229-b9b4-709ee876fde8" providerId="ADAL" clId="{5681627F-51C1-4E04-A6A8-4F3AD0703E47}" dt="2023-09-04T13:08:44.456" v="303"/>
          <ac:spMkLst>
            <pc:docMk/>
            <pc:sldMk cId="416851082" sldId="305"/>
            <ac:spMk id="4" creationId="{7C822528-8A7A-41A2-80DA-C9F1173FD63F}"/>
          </ac:spMkLst>
        </pc:spChg>
        <pc:spChg chg="mod">
          <ac:chgData name="Eleonora Papaleontiou- Louca" userId="db393cbf-6572-4229-b9b4-709ee876fde8" providerId="ADAL" clId="{5681627F-51C1-4E04-A6A8-4F3AD0703E47}" dt="2023-09-04T13:31:59.487" v="478" actId="14100"/>
          <ac:spMkLst>
            <pc:docMk/>
            <pc:sldMk cId="416851082" sldId="305"/>
            <ac:spMk id="5" creationId="{7F9FACA4-DF5E-4665-A775-8165EC6E213E}"/>
          </ac:spMkLst>
        </pc:spChg>
        <pc:spChg chg="add mod">
          <ac:chgData name="Eleonora Papaleontiou- Louca" userId="db393cbf-6572-4229-b9b4-709ee876fde8" providerId="ADAL" clId="{5681627F-51C1-4E04-A6A8-4F3AD0703E47}" dt="2023-09-04T13:22:53.594" v="466" actId="255"/>
          <ac:spMkLst>
            <pc:docMk/>
            <pc:sldMk cId="416851082" sldId="305"/>
            <ac:spMk id="6" creationId="{F076B74B-EBF0-492A-9374-91DDAC930E9D}"/>
          </ac:spMkLst>
        </pc:spChg>
        <pc:spChg chg="del mod">
          <ac:chgData name="Eleonora Papaleontiou- Louca" userId="db393cbf-6572-4229-b9b4-709ee876fde8" providerId="ADAL" clId="{5681627F-51C1-4E04-A6A8-4F3AD0703E47}" dt="2023-09-04T13:08:17.763" v="299"/>
          <ac:spMkLst>
            <pc:docMk/>
            <pc:sldMk cId="416851082" sldId="305"/>
            <ac:spMk id="13" creationId="{B37A4D89-4154-4D50-9929-37DC1FE35870}"/>
          </ac:spMkLst>
        </pc:spChg>
        <pc:graphicFrameChg chg="add mod modGraphic">
          <ac:chgData name="Eleonora Papaleontiou- Louca" userId="db393cbf-6572-4229-b9b4-709ee876fde8" providerId="ADAL" clId="{5681627F-51C1-4E04-A6A8-4F3AD0703E47}" dt="2023-09-04T13:35:04.593" v="565" actId="20577"/>
          <ac:graphicFrameMkLst>
            <pc:docMk/>
            <pc:sldMk cId="416851082" sldId="305"/>
            <ac:graphicFrameMk id="8" creationId="{B7CD6FE2-04F9-4031-9F0F-07E97923E6F7}"/>
          </ac:graphicFrameMkLst>
        </pc:graphicFrameChg>
        <pc:graphicFrameChg chg="add del mod">
          <ac:chgData name="Eleonora Papaleontiou- Louca" userId="db393cbf-6572-4229-b9b4-709ee876fde8" providerId="ADAL" clId="{5681627F-51C1-4E04-A6A8-4F3AD0703E47}" dt="2023-09-04T13:34:18.296" v="513"/>
          <ac:graphicFrameMkLst>
            <pc:docMk/>
            <pc:sldMk cId="416851082" sldId="305"/>
            <ac:graphicFrameMk id="11" creationId="{D5B92487-2B65-4C9D-8F80-678EF71BACF7}"/>
          </ac:graphicFrameMkLst>
        </pc:graphicFrameChg>
      </pc:sldChg>
      <pc:sldChg chg="modSp ord">
        <pc:chgData name="Eleonora Papaleontiou- Louca" userId="db393cbf-6572-4229-b9b4-709ee876fde8" providerId="ADAL" clId="{5681627F-51C1-4E04-A6A8-4F3AD0703E47}" dt="2023-09-04T23:17:25.606" v="1378" actId="20577"/>
        <pc:sldMkLst>
          <pc:docMk/>
          <pc:sldMk cId="1363691814" sldId="306"/>
        </pc:sldMkLst>
        <pc:spChg chg="mod">
          <ac:chgData name="Eleonora Papaleontiou- Louca" userId="db393cbf-6572-4229-b9b4-709ee876fde8" providerId="ADAL" clId="{5681627F-51C1-4E04-A6A8-4F3AD0703E47}" dt="2023-09-04T23:16:59.391" v="1376" actId="13926"/>
          <ac:spMkLst>
            <pc:docMk/>
            <pc:sldMk cId="1363691814" sldId="306"/>
            <ac:spMk id="5" creationId="{339739AA-15D8-4FF7-B0A7-218FB2A79B75}"/>
          </ac:spMkLst>
        </pc:spChg>
        <pc:spChg chg="mod">
          <ac:chgData name="Eleonora Papaleontiou- Louca" userId="db393cbf-6572-4229-b9b4-709ee876fde8" providerId="ADAL" clId="{5681627F-51C1-4E04-A6A8-4F3AD0703E47}" dt="2023-09-04T23:17:25.606" v="1378" actId="20577"/>
          <ac:spMkLst>
            <pc:docMk/>
            <pc:sldMk cId="1363691814" sldId="306"/>
            <ac:spMk id="6" creationId="{C5B0EB35-E065-4512-B2BE-998225E26744}"/>
          </ac:spMkLst>
        </pc:spChg>
        <pc:picChg chg="mod">
          <ac:chgData name="Eleonora Papaleontiou- Louca" userId="db393cbf-6572-4229-b9b4-709ee876fde8" providerId="ADAL" clId="{5681627F-51C1-4E04-A6A8-4F3AD0703E47}" dt="2023-09-04T23:17:22.233" v="1377" actId="14100"/>
          <ac:picMkLst>
            <pc:docMk/>
            <pc:sldMk cId="1363691814" sldId="306"/>
            <ac:picMk id="7" creationId="{7D72C9F3-AD46-47A0-BB92-429364690C9C}"/>
          </ac:picMkLst>
        </pc:picChg>
      </pc:sldChg>
      <pc:sldChg chg="addSp modSp">
        <pc:chgData name="Eleonora Papaleontiou- Louca" userId="db393cbf-6572-4229-b9b4-709ee876fde8" providerId="ADAL" clId="{5681627F-51C1-4E04-A6A8-4F3AD0703E47}" dt="2023-09-04T13:04:03.728" v="267" actId="20577"/>
        <pc:sldMkLst>
          <pc:docMk/>
          <pc:sldMk cId="4290443870" sldId="307"/>
        </pc:sldMkLst>
        <pc:spChg chg="mod">
          <ac:chgData name="Eleonora Papaleontiou- Louca" userId="db393cbf-6572-4229-b9b4-709ee876fde8" providerId="ADAL" clId="{5681627F-51C1-4E04-A6A8-4F3AD0703E47}" dt="2023-09-04T13:04:03.728" v="267" actId="20577"/>
          <ac:spMkLst>
            <pc:docMk/>
            <pc:sldMk cId="4290443870" sldId="307"/>
            <ac:spMk id="5" creationId="{339739AA-15D8-4FF7-B0A7-218FB2A79B75}"/>
          </ac:spMkLst>
        </pc:spChg>
        <pc:picChg chg="add mod">
          <ac:chgData name="Eleonora Papaleontiou- Louca" userId="db393cbf-6572-4229-b9b4-709ee876fde8" providerId="ADAL" clId="{5681627F-51C1-4E04-A6A8-4F3AD0703E47}" dt="2023-09-04T13:03:48.078" v="246" actId="1076"/>
          <ac:picMkLst>
            <pc:docMk/>
            <pc:sldMk cId="4290443870" sldId="307"/>
            <ac:picMk id="8" creationId="{230B0C16-A563-4AB6-99DB-4C4DF641EA59}"/>
          </ac:picMkLst>
        </pc:picChg>
        <pc:picChg chg="mod">
          <ac:chgData name="Eleonora Papaleontiou- Louca" userId="db393cbf-6572-4229-b9b4-709ee876fde8" providerId="ADAL" clId="{5681627F-51C1-4E04-A6A8-4F3AD0703E47}" dt="2023-09-04T13:03:05.869" v="243" actId="1076"/>
          <ac:picMkLst>
            <pc:docMk/>
            <pc:sldMk cId="4290443870" sldId="307"/>
            <ac:picMk id="10" creationId="{232CADB4-8CCC-4EFD-9988-56E8FBBC9030}"/>
          </ac:picMkLst>
        </pc:picChg>
      </pc:sldChg>
      <pc:sldChg chg="ord">
        <pc:chgData name="Eleonora Papaleontiou- Louca" userId="db393cbf-6572-4229-b9b4-709ee876fde8" providerId="ADAL" clId="{5681627F-51C1-4E04-A6A8-4F3AD0703E47}" dt="2023-09-04T23:30:11.354" v="1545"/>
        <pc:sldMkLst>
          <pc:docMk/>
          <pc:sldMk cId="1509466255" sldId="308"/>
        </pc:sldMkLst>
      </pc:sldChg>
      <pc:sldChg chg="addSp modSp">
        <pc:chgData name="Eleonora Papaleontiou- Louca" userId="db393cbf-6572-4229-b9b4-709ee876fde8" providerId="ADAL" clId="{5681627F-51C1-4E04-A6A8-4F3AD0703E47}" dt="2023-09-04T22:36:55.334" v="899" actId="1076"/>
        <pc:sldMkLst>
          <pc:docMk/>
          <pc:sldMk cId="2119810805" sldId="311"/>
        </pc:sldMkLst>
        <pc:spChg chg="mod">
          <ac:chgData name="Eleonora Papaleontiou- Louca" userId="db393cbf-6572-4229-b9b4-709ee876fde8" providerId="ADAL" clId="{5681627F-51C1-4E04-A6A8-4F3AD0703E47}" dt="2023-09-04T22:34:17.932" v="775" actId="1076"/>
          <ac:spMkLst>
            <pc:docMk/>
            <pc:sldMk cId="2119810805" sldId="311"/>
            <ac:spMk id="5" creationId="{7F9FACA4-DF5E-4665-A775-8165EC6E213E}"/>
          </ac:spMkLst>
        </pc:spChg>
        <pc:spChg chg="mod">
          <ac:chgData name="Eleonora Papaleontiou- Louca" userId="db393cbf-6572-4229-b9b4-709ee876fde8" providerId="ADAL" clId="{5681627F-51C1-4E04-A6A8-4F3AD0703E47}" dt="2023-09-04T22:34:55.280" v="823" actId="1076"/>
          <ac:spMkLst>
            <pc:docMk/>
            <pc:sldMk cId="2119810805" sldId="311"/>
            <ac:spMk id="6" creationId="{689D37D0-25D1-4451-B4D7-1ACE6063493D}"/>
          </ac:spMkLst>
        </pc:spChg>
        <pc:spChg chg="add mod">
          <ac:chgData name="Eleonora Papaleontiou- Louca" userId="db393cbf-6572-4229-b9b4-709ee876fde8" providerId="ADAL" clId="{5681627F-51C1-4E04-A6A8-4F3AD0703E47}" dt="2023-09-04T22:36:55.334" v="899" actId="1076"/>
          <ac:spMkLst>
            <pc:docMk/>
            <pc:sldMk cId="2119810805" sldId="311"/>
            <ac:spMk id="8" creationId="{469BAADC-66E3-4D19-9207-3EC8590CFF60}"/>
          </ac:spMkLst>
        </pc:spChg>
        <pc:spChg chg="mod">
          <ac:chgData name="Eleonora Papaleontiou- Louca" userId="db393cbf-6572-4229-b9b4-709ee876fde8" providerId="ADAL" clId="{5681627F-51C1-4E04-A6A8-4F3AD0703E47}" dt="2023-09-04T22:34:13.370" v="774" actId="20577"/>
          <ac:spMkLst>
            <pc:docMk/>
            <pc:sldMk cId="2119810805" sldId="311"/>
            <ac:spMk id="10" creationId="{B8CDA427-84ED-4460-8391-D59080C6B97C}"/>
          </ac:spMkLst>
        </pc:spChg>
        <pc:spChg chg="add mod">
          <ac:chgData name="Eleonora Papaleontiou- Louca" userId="db393cbf-6572-4229-b9b4-709ee876fde8" providerId="ADAL" clId="{5681627F-51C1-4E04-A6A8-4F3AD0703E47}" dt="2023-09-04T22:36:46.484" v="898" actId="255"/>
          <ac:spMkLst>
            <pc:docMk/>
            <pc:sldMk cId="2119810805" sldId="311"/>
            <ac:spMk id="11" creationId="{0FED03BC-5584-48FD-9016-8C6142E80671}"/>
          </ac:spMkLst>
        </pc:spChg>
      </pc:sldChg>
      <pc:sldChg chg="addSp delSp modSp del">
        <pc:chgData name="Eleonora Papaleontiou- Louca" userId="db393cbf-6572-4229-b9b4-709ee876fde8" providerId="ADAL" clId="{5681627F-51C1-4E04-A6A8-4F3AD0703E47}" dt="2023-09-04T13:10:38.099" v="308" actId="2696"/>
        <pc:sldMkLst>
          <pc:docMk/>
          <pc:sldMk cId="521393002" sldId="313"/>
        </pc:sldMkLst>
        <pc:spChg chg="mod">
          <ac:chgData name="Eleonora Papaleontiou- Louca" userId="db393cbf-6572-4229-b9b4-709ee876fde8" providerId="ADAL" clId="{5681627F-51C1-4E04-A6A8-4F3AD0703E47}" dt="2023-09-04T12:51:11.587" v="184" actId="20577"/>
          <ac:spMkLst>
            <pc:docMk/>
            <pc:sldMk cId="521393002" sldId="313"/>
            <ac:spMk id="3" creationId="{6A732CC2-6960-4280-BD71-93F6AEF237F9}"/>
          </ac:spMkLst>
        </pc:spChg>
        <pc:spChg chg="mod">
          <ac:chgData name="Eleonora Papaleontiou- Louca" userId="db393cbf-6572-4229-b9b4-709ee876fde8" providerId="ADAL" clId="{5681627F-51C1-4E04-A6A8-4F3AD0703E47}" dt="2023-09-04T12:44:09.320" v="63" actId="1076"/>
          <ac:spMkLst>
            <pc:docMk/>
            <pc:sldMk cId="521393002" sldId="313"/>
            <ac:spMk id="5" creationId="{7F9FACA4-DF5E-4665-A775-8165EC6E213E}"/>
          </ac:spMkLst>
        </pc:spChg>
        <pc:picChg chg="mod">
          <ac:chgData name="Eleonora Papaleontiou- Louca" userId="db393cbf-6572-4229-b9b4-709ee876fde8" providerId="ADAL" clId="{5681627F-51C1-4E04-A6A8-4F3AD0703E47}" dt="2023-09-04T12:46:56.821" v="122" actId="14100"/>
          <ac:picMkLst>
            <pc:docMk/>
            <pc:sldMk cId="521393002" sldId="313"/>
            <ac:picMk id="8" creationId="{2F73D4D0-CF13-4F8B-939B-3F021CE7AAE9}"/>
          </ac:picMkLst>
        </pc:picChg>
        <pc:picChg chg="del">
          <ac:chgData name="Eleonora Papaleontiou- Louca" userId="db393cbf-6572-4229-b9b4-709ee876fde8" providerId="ADAL" clId="{5681627F-51C1-4E04-A6A8-4F3AD0703E47}" dt="2023-09-04T12:38:11.048" v="9"/>
          <ac:picMkLst>
            <pc:docMk/>
            <pc:sldMk cId="521393002" sldId="313"/>
            <ac:picMk id="11" creationId="{8D73963F-AEEC-4A0D-8AF2-BB5B24494FE0}"/>
          </ac:picMkLst>
        </pc:picChg>
        <pc:picChg chg="add mod">
          <ac:chgData name="Eleonora Papaleontiou- Louca" userId="db393cbf-6572-4229-b9b4-709ee876fde8" providerId="ADAL" clId="{5681627F-51C1-4E04-A6A8-4F3AD0703E47}" dt="2023-09-04T12:48:58.146" v="136" actId="14100"/>
          <ac:picMkLst>
            <pc:docMk/>
            <pc:sldMk cId="521393002" sldId="313"/>
            <ac:picMk id="13" creationId="{F43BC2A8-ABB6-45CB-A6A8-FC069E05FA6C}"/>
          </ac:picMkLst>
        </pc:picChg>
        <pc:picChg chg="add mod">
          <ac:chgData name="Eleonora Papaleontiou- Louca" userId="db393cbf-6572-4229-b9b4-709ee876fde8" providerId="ADAL" clId="{5681627F-51C1-4E04-A6A8-4F3AD0703E47}" dt="2023-09-04T12:50:18.352" v="146" actId="14100"/>
          <ac:picMkLst>
            <pc:docMk/>
            <pc:sldMk cId="521393002" sldId="313"/>
            <ac:picMk id="15" creationId="{39711003-ACA5-477B-85DE-9DBB94E5B8DD}"/>
          </ac:picMkLst>
        </pc:picChg>
        <pc:picChg chg="add mod">
          <ac:chgData name="Eleonora Papaleontiou- Louca" userId="db393cbf-6572-4229-b9b4-709ee876fde8" providerId="ADAL" clId="{5681627F-51C1-4E04-A6A8-4F3AD0703E47}" dt="2023-09-04T12:48:50.849" v="133" actId="14100"/>
          <ac:picMkLst>
            <pc:docMk/>
            <pc:sldMk cId="521393002" sldId="313"/>
            <ac:picMk id="17" creationId="{2A353C54-8C9B-4AC9-9347-9CB60084BF65}"/>
          </ac:picMkLst>
        </pc:picChg>
        <pc:picChg chg="add mod">
          <ac:chgData name="Eleonora Papaleontiou- Louca" userId="db393cbf-6572-4229-b9b4-709ee876fde8" providerId="ADAL" clId="{5681627F-51C1-4E04-A6A8-4F3AD0703E47}" dt="2023-09-04T12:46:51.846" v="121" actId="14100"/>
          <ac:picMkLst>
            <pc:docMk/>
            <pc:sldMk cId="521393002" sldId="313"/>
            <ac:picMk id="19" creationId="{732EC4C5-E517-4B69-8B8D-08915292A18D}"/>
          </ac:picMkLst>
        </pc:picChg>
        <pc:picChg chg="add del mod">
          <ac:chgData name="Eleonora Papaleontiou- Louca" userId="db393cbf-6572-4229-b9b4-709ee876fde8" providerId="ADAL" clId="{5681627F-51C1-4E04-A6A8-4F3AD0703E47}" dt="2023-09-04T12:49:07.029" v="138"/>
          <ac:picMkLst>
            <pc:docMk/>
            <pc:sldMk cId="521393002" sldId="313"/>
            <ac:picMk id="21" creationId="{9D7179DA-2BDD-4F26-9AA3-95574122B0FF}"/>
          </ac:picMkLst>
        </pc:picChg>
        <pc:picChg chg="add del mod">
          <ac:chgData name="Eleonora Papaleontiou- Louca" userId="db393cbf-6572-4229-b9b4-709ee876fde8" providerId="ADAL" clId="{5681627F-51C1-4E04-A6A8-4F3AD0703E47}" dt="2023-09-04T12:49:18.743" v="140"/>
          <ac:picMkLst>
            <pc:docMk/>
            <pc:sldMk cId="521393002" sldId="313"/>
            <ac:picMk id="23" creationId="{C1BECD86-6E8D-4F45-B276-20A3945CFFC7}"/>
          </ac:picMkLst>
        </pc:picChg>
        <pc:picChg chg="add mod">
          <ac:chgData name="Eleonora Papaleontiou- Louca" userId="db393cbf-6572-4229-b9b4-709ee876fde8" providerId="ADAL" clId="{5681627F-51C1-4E04-A6A8-4F3AD0703E47}" dt="2023-09-04T12:50:14.322" v="145" actId="14100"/>
          <ac:picMkLst>
            <pc:docMk/>
            <pc:sldMk cId="521393002" sldId="313"/>
            <ac:picMk id="25" creationId="{666BCF75-83AF-4D8B-960A-23CF15CCF5C7}"/>
          </ac:picMkLst>
        </pc:picChg>
      </pc:sldChg>
      <pc:sldChg chg="add">
        <pc:chgData name="Eleonora Papaleontiou- Louca" userId="db393cbf-6572-4229-b9b4-709ee876fde8" providerId="ADAL" clId="{5681627F-51C1-4E04-A6A8-4F3AD0703E47}" dt="2023-09-04T13:10:51.780" v="311"/>
        <pc:sldMkLst>
          <pc:docMk/>
          <pc:sldMk cId="2200884026" sldId="313"/>
        </pc:sldMkLst>
      </pc:sldChg>
      <pc:sldChg chg="modSp ord">
        <pc:chgData name="Eleonora Papaleontiou- Louca" userId="db393cbf-6572-4229-b9b4-709ee876fde8" providerId="ADAL" clId="{5681627F-51C1-4E04-A6A8-4F3AD0703E47}" dt="2023-09-04T13:10:09.721" v="307"/>
        <pc:sldMkLst>
          <pc:docMk/>
          <pc:sldMk cId="3035766786" sldId="316"/>
        </pc:sldMkLst>
        <pc:spChg chg="mod">
          <ac:chgData name="Eleonora Papaleontiou- Louca" userId="db393cbf-6572-4229-b9b4-709ee876fde8" providerId="ADAL" clId="{5681627F-51C1-4E04-A6A8-4F3AD0703E47}" dt="2023-09-04T12:41:35.258" v="42" actId="207"/>
          <ac:spMkLst>
            <pc:docMk/>
            <pc:sldMk cId="3035766786" sldId="316"/>
            <ac:spMk id="5" creationId="{7F9FACA4-DF5E-4665-A775-8165EC6E213E}"/>
          </ac:spMkLst>
        </pc:spChg>
      </pc:sldChg>
      <pc:sldChg chg="addSp delSp modSp add del ord">
        <pc:chgData name="Eleonora Papaleontiou- Louca" userId="db393cbf-6572-4229-b9b4-709ee876fde8" providerId="ADAL" clId="{5681627F-51C1-4E04-A6A8-4F3AD0703E47}" dt="2023-09-04T13:10:38.099" v="309" actId="2696"/>
        <pc:sldMkLst>
          <pc:docMk/>
          <pc:sldMk cId="1655224455" sldId="318"/>
        </pc:sldMkLst>
        <pc:spChg chg="mod">
          <ac:chgData name="Eleonora Papaleontiou- Louca" userId="db393cbf-6572-4229-b9b4-709ee876fde8" providerId="ADAL" clId="{5681627F-51C1-4E04-A6A8-4F3AD0703E47}" dt="2023-09-04T12:58:44.690" v="224" actId="1076"/>
          <ac:spMkLst>
            <pc:docMk/>
            <pc:sldMk cId="1655224455" sldId="318"/>
            <ac:spMk id="5" creationId="{7F9FACA4-DF5E-4665-A775-8165EC6E213E}"/>
          </ac:spMkLst>
        </pc:spChg>
        <pc:spChg chg="mod">
          <ac:chgData name="Eleonora Papaleontiou- Louca" userId="db393cbf-6572-4229-b9b4-709ee876fde8" providerId="ADAL" clId="{5681627F-51C1-4E04-A6A8-4F3AD0703E47}" dt="2023-09-04T12:50:59.636" v="180" actId="20577"/>
          <ac:spMkLst>
            <pc:docMk/>
            <pc:sldMk cId="1655224455" sldId="318"/>
            <ac:spMk id="6" creationId="{689D37D0-25D1-4451-B4D7-1ACE6063493D}"/>
          </ac:spMkLst>
        </pc:spChg>
        <pc:picChg chg="add mod">
          <ac:chgData name="Eleonora Papaleontiou- Louca" userId="db393cbf-6572-4229-b9b4-709ee876fde8" providerId="ADAL" clId="{5681627F-51C1-4E04-A6A8-4F3AD0703E47}" dt="2023-09-04T13:02:02.845" v="234" actId="14100"/>
          <ac:picMkLst>
            <pc:docMk/>
            <pc:sldMk cId="1655224455" sldId="318"/>
            <ac:picMk id="11" creationId="{9F94A02A-034F-4BE5-AD13-CDE805A027E9}"/>
          </ac:picMkLst>
        </pc:picChg>
        <pc:picChg chg="add mod">
          <ac:chgData name="Eleonora Papaleontiou- Louca" userId="db393cbf-6572-4229-b9b4-709ee876fde8" providerId="ADAL" clId="{5681627F-51C1-4E04-A6A8-4F3AD0703E47}" dt="2023-09-04T13:02:07.269" v="235" actId="1076"/>
          <ac:picMkLst>
            <pc:docMk/>
            <pc:sldMk cId="1655224455" sldId="318"/>
            <ac:picMk id="13" creationId="{DDA6AB69-B068-41D9-91C6-EAD3594E9840}"/>
          </ac:picMkLst>
        </pc:picChg>
        <pc:picChg chg="add mod">
          <ac:chgData name="Eleonora Papaleontiou- Louca" userId="db393cbf-6572-4229-b9b4-709ee876fde8" providerId="ADAL" clId="{5681627F-51C1-4E04-A6A8-4F3AD0703E47}" dt="2023-09-04T13:02:39.506" v="241" actId="14100"/>
          <ac:picMkLst>
            <pc:docMk/>
            <pc:sldMk cId="1655224455" sldId="318"/>
            <ac:picMk id="15" creationId="{B549772F-7DBD-4669-964B-42B3906D75DA}"/>
          </ac:picMkLst>
        </pc:picChg>
        <pc:picChg chg="add mod">
          <ac:chgData name="Eleonora Papaleontiou- Louca" userId="db393cbf-6572-4229-b9b4-709ee876fde8" providerId="ADAL" clId="{5681627F-51C1-4E04-A6A8-4F3AD0703E47}" dt="2023-09-04T13:01:38.195" v="231" actId="1076"/>
          <ac:picMkLst>
            <pc:docMk/>
            <pc:sldMk cId="1655224455" sldId="318"/>
            <ac:picMk id="17" creationId="{44210676-0554-4057-BE6C-619A35352B2C}"/>
          </ac:picMkLst>
        </pc:picChg>
        <pc:picChg chg="add del mod">
          <ac:chgData name="Eleonora Papaleontiou- Louca" userId="db393cbf-6572-4229-b9b4-709ee876fde8" providerId="ADAL" clId="{5681627F-51C1-4E04-A6A8-4F3AD0703E47}" dt="2023-09-04T12:55:45.152" v="220" actId="931"/>
          <ac:picMkLst>
            <pc:docMk/>
            <pc:sldMk cId="1655224455" sldId="318"/>
            <ac:picMk id="19" creationId="{6DF9D0B1-5DB1-4D71-BCB7-47B452B8FE2D}"/>
          </ac:picMkLst>
        </pc:picChg>
        <pc:picChg chg="add mod">
          <ac:chgData name="Eleonora Papaleontiou- Louca" userId="db393cbf-6572-4229-b9b4-709ee876fde8" providerId="ADAL" clId="{5681627F-51C1-4E04-A6A8-4F3AD0703E47}" dt="2023-09-04T12:59:06.035" v="229" actId="14100"/>
          <ac:picMkLst>
            <pc:docMk/>
            <pc:sldMk cId="1655224455" sldId="318"/>
            <ac:picMk id="21" creationId="{B102DCC6-4B87-4ECC-9A80-4E70FC83DD56}"/>
          </ac:picMkLst>
        </pc:picChg>
        <pc:picChg chg="add mod">
          <ac:chgData name="Eleonora Papaleontiou- Louca" userId="db393cbf-6572-4229-b9b4-709ee876fde8" providerId="ADAL" clId="{5681627F-51C1-4E04-A6A8-4F3AD0703E47}" dt="2023-09-04T13:02:34.429" v="240" actId="1076"/>
          <ac:picMkLst>
            <pc:docMk/>
            <pc:sldMk cId="1655224455" sldId="318"/>
            <ac:picMk id="23" creationId="{7DAA7E44-3298-4CD5-B68D-3A75514AF5BB}"/>
          </ac:picMkLst>
        </pc:picChg>
      </pc:sldChg>
      <pc:sldChg chg="add">
        <pc:chgData name="Eleonora Papaleontiou- Louca" userId="db393cbf-6572-4229-b9b4-709ee876fde8" providerId="ADAL" clId="{5681627F-51C1-4E04-A6A8-4F3AD0703E47}" dt="2023-09-04T13:10:51.780" v="311"/>
        <pc:sldMkLst>
          <pc:docMk/>
          <pc:sldMk cId="2696084531" sldId="318"/>
        </pc:sldMkLst>
      </pc:sldChg>
      <pc:sldChg chg="addSp delSp modSp ord">
        <pc:chgData name="Eleonora Papaleontiou- Louca" userId="db393cbf-6572-4229-b9b4-709ee876fde8" providerId="ADAL" clId="{5681627F-51C1-4E04-A6A8-4F3AD0703E47}" dt="2023-09-05T15:13:11.611" v="1548" actId="1076"/>
        <pc:sldMkLst>
          <pc:docMk/>
          <pc:sldMk cId="3020298894" sldId="319"/>
        </pc:sldMkLst>
        <pc:spChg chg="del mod">
          <ac:chgData name="Eleonora Papaleontiou- Louca" userId="db393cbf-6572-4229-b9b4-709ee876fde8" providerId="ADAL" clId="{5681627F-51C1-4E04-A6A8-4F3AD0703E47}" dt="2023-09-04T13:19:45.191" v="390" actId="478"/>
          <ac:spMkLst>
            <pc:docMk/>
            <pc:sldMk cId="3020298894" sldId="319"/>
            <ac:spMk id="2" creationId="{3087CB2F-CB42-400F-A22A-F3C02D570716}"/>
          </ac:spMkLst>
        </pc:spChg>
        <pc:spChg chg="mod">
          <ac:chgData name="Eleonora Papaleontiou- Louca" userId="db393cbf-6572-4229-b9b4-709ee876fde8" providerId="ADAL" clId="{5681627F-51C1-4E04-A6A8-4F3AD0703E47}" dt="2023-09-04T13:19:17.601" v="383" actId="14100"/>
          <ac:spMkLst>
            <pc:docMk/>
            <pc:sldMk cId="3020298894" sldId="319"/>
            <ac:spMk id="5" creationId="{7F9FACA4-DF5E-4665-A775-8165EC6E213E}"/>
          </ac:spMkLst>
        </pc:spChg>
        <pc:spChg chg="del">
          <ac:chgData name="Eleonora Papaleontiou- Louca" userId="db393cbf-6572-4229-b9b4-709ee876fde8" providerId="ADAL" clId="{5681627F-51C1-4E04-A6A8-4F3AD0703E47}" dt="2023-09-04T13:21:41.929" v="437" actId="478"/>
          <ac:spMkLst>
            <pc:docMk/>
            <pc:sldMk cId="3020298894" sldId="319"/>
            <ac:spMk id="6" creationId="{689D37D0-25D1-4451-B4D7-1ACE6063493D}"/>
          </ac:spMkLst>
        </pc:spChg>
        <pc:spChg chg="mod">
          <ac:chgData name="Eleonora Papaleontiou- Louca" userId="db393cbf-6572-4229-b9b4-709ee876fde8" providerId="ADAL" clId="{5681627F-51C1-4E04-A6A8-4F3AD0703E47}" dt="2023-09-04T13:14:43.636" v="318" actId="6549"/>
          <ac:spMkLst>
            <pc:docMk/>
            <pc:sldMk cId="3020298894" sldId="319"/>
            <ac:spMk id="10" creationId="{B8CDA427-84ED-4460-8391-D59080C6B97C}"/>
          </ac:spMkLst>
        </pc:spChg>
        <pc:spChg chg="add mod">
          <ac:chgData name="Eleonora Papaleontiou- Louca" userId="db393cbf-6572-4229-b9b4-709ee876fde8" providerId="ADAL" clId="{5681627F-51C1-4E04-A6A8-4F3AD0703E47}" dt="2023-09-04T13:20:52.057" v="434" actId="255"/>
          <ac:spMkLst>
            <pc:docMk/>
            <pc:sldMk cId="3020298894" sldId="319"/>
            <ac:spMk id="11" creationId="{1975C2E2-99D1-43DF-A151-8928D08A0855}"/>
          </ac:spMkLst>
        </pc:spChg>
        <pc:graphicFrameChg chg="add mod modGraphic">
          <ac:chgData name="Eleonora Papaleontiou- Louca" userId="db393cbf-6572-4229-b9b4-709ee876fde8" providerId="ADAL" clId="{5681627F-51C1-4E04-A6A8-4F3AD0703E47}" dt="2023-09-05T15:13:11.611" v="1548" actId="1076"/>
          <ac:graphicFrameMkLst>
            <pc:docMk/>
            <pc:sldMk cId="3020298894" sldId="319"/>
            <ac:graphicFrameMk id="8" creationId="{8E8999AE-7933-432B-A97E-8ADEA81171C6}"/>
          </ac:graphicFrameMkLst>
        </pc:graphicFrameChg>
      </pc:sldChg>
      <pc:sldChg chg="addSp modSp ord">
        <pc:chgData name="Eleonora Papaleontiou- Louca" userId="db393cbf-6572-4229-b9b4-709ee876fde8" providerId="ADAL" clId="{5681627F-51C1-4E04-A6A8-4F3AD0703E47}" dt="2023-09-04T22:57:42.040" v="1121" actId="1076"/>
        <pc:sldMkLst>
          <pc:docMk/>
          <pc:sldMk cId="1143482908" sldId="320"/>
        </pc:sldMkLst>
        <pc:spChg chg="mod">
          <ac:chgData name="Eleonora Papaleontiou- Louca" userId="db393cbf-6572-4229-b9b4-709ee876fde8" providerId="ADAL" clId="{5681627F-51C1-4E04-A6A8-4F3AD0703E47}" dt="2023-09-04T22:53:02.960" v="976" actId="1076"/>
          <ac:spMkLst>
            <pc:docMk/>
            <pc:sldMk cId="1143482908" sldId="320"/>
            <ac:spMk id="5" creationId="{7F9FACA4-DF5E-4665-A775-8165EC6E213E}"/>
          </ac:spMkLst>
        </pc:spChg>
        <pc:spChg chg="add mod">
          <ac:chgData name="Eleonora Papaleontiou- Louca" userId="db393cbf-6572-4229-b9b4-709ee876fde8" providerId="ADAL" clId="{5681627F-51C1-4E04-A6A8-4F3AD0703E47}" dt="2023-09-04T22:55:51.724" v="1088" actId="14100"/>
          <ac:spMkLst>
            <pc:docMk/>
            <pc:sldMk cId="1143482908" sldId="320"/>
            <ac:spMk id="8" creationId="{7A3D365D-1DB7-4E87-A141-22767CE77E6C}"/>
          </ac:spMkLst>
        </pc:spChg>
        <pc:spChg chg="mod">
          <ac:chgData name="Eleonora Papaleontiou- Louca" userId="db393cbf-6572-4229-b9b4-709ee876fde8" providerId="ADAL" clId="{5681627F-51C1-4E04-A6A8-4F3AD0703E47}" dt="2023-09-04T22:57:42.040" v="1121" actId="1076"/>
          <ac:spMkLst>
            <pc:docMk/>
            <pc:sldMk cId="1143482908" sldId="320"/>
            <ac:spMk id="10" creationId="{B8CDA427-84ED-4460-8391-D59080C6B97C}"/>
          </ac:spMkLst>
        </pc:spChg>
      </pc:sldChg>
      <pc:sldChg chg="ord">
        <pc:chgData name="Eleonora Papaleontiou- Louca" userId="db393cbf-6572-4229-b9b4-709ee876fde8" providerId="ADAL" clId="{5681627F-51C1-4E04-A6A8-4F3AD0703E47}" dt="2023-09-04T13:08:59.267" v="304"/>
        <pc:sldMkLst>
          <pc:docMk/>
          <pc:sldMk cId="3898603633" sldId="321"/>
        </pc:sldMkLst>
      </pc:sldChg>
      <pc:sldChg chg="addSp modSp ord">
        <pc:chgData name="Eleonora Papaleontiou- Louca" userId="db393cbf-6572-4229-b9b4-709ee876fde8" providerId="ADAL" clId="{5681627F-51C1-4E04-A6A8-4F3AD0703E47}" dt="2023-09-04T13:11:06.121" v="312"/>
        <pc:sldMkLst>
          <pc:docMk/>
          <pc:sldMk cId="3356372908" sldId="322"/>
        </pc:sldMkLst>
        <pc:spChg chg="mod">
          <ac:chgData name="Eleonora Papaleontiou- Louca" userId="db393cbf-6572-4229-b9b4-709ee876fde8" providerId="ADAL" clId="{5681627F-51C1-4E04-A6A8-4F3AD0703E47}" dt="2023-09-04T12:40:00.882" v="39" actId="1076"/>
          <ac:spMkLst>
            <pc:docMk/>
            <pc:sldMk cId="3356372908" sldId="322"/>
            <ac:spMk id="3" creationId="{6A732CC2-6960-4280-BD71-93F6AEF237F9}"/>
          </ac:spMkLst>
        </pc:spChg>
        <pc:picChg chg="add mod">
          <ac:chgData name="Eleonora Papaleontiou- Louca" userId="db393cbf-6572-4229-b9b4-709ee876fde8" providerId="ADAL" clId="{5681627F-51C1-4E04-A6A8-4F3AD0703E47}" dt="2023-09-04T12:39:04.645" v="16" actId="1076"/>
          <ac:picMkLst>
            <pc:docMk/>
            <pc:sldMk cId="3356372908" sldId="322"/>
            <ac:picMk id="8" creationId="{4F2A8281-14A9-48DA-BAC6-1E3CD9A7264D}"/>
          </ac:picMkLst>
        </pc:picChg>
        <pc:picChg chg="mod">
          <ac:chgData name="Eleonora Papaleontiou- Louca" userId="db393cbf-6572-4229-b9b4-709ee876fde8" providerId="ADAL" clId="{5681627F-51C1-4E04-A6A8-4F3AD0703E47}" dt="2023-09-04T12:39:17.370" v="20" actId="14100"/>
          <ac:picMkLst>
            <pc:docMk/>
            <pc:sldMk cId="3356372908" sldId="322"/>
            <ac:picMk id="11" creationId="{1B2FDF1E-5BDB-4F34-899D-BBF226788589}"/>
          </ac:picMkLst>
        </pc:picChg>
      </pc:sldChg>
      <pc:sldChg chg="ord">
        <pc:chgData name="Eleonora Papaleontiou- Louca" userId="db393cbf-6572-4229-b9b4-709ee876fde8" providerId="ADAL" clId="{5681627F-51C1-4E04-A6A8-4F3AD0703E47}" dt="2023-09-04T13:09:45.346" v="306"/>
        <pc:sldMkLst>
          <pc:docMk/>
          <pc:sldMk cId="534643944" sldId="323"/>
        </pc:sldMkLst>
      </pc:sldChg>
      <pc:sldChg chg="ord">
        <pc:chgData name="Eleonora Papaleontiou- Louca" userId="db393cbf-6572-4229-b9b4-709ee876fde8" providerId="ADAL" clId="{5681627F-51C1-4E04-A6A8-4F3AD0703E47}" dt="2023-09-04T13:11:40.606" v="313"/>
        <pc:sldMkLst>
          <pc:docMk/>
          <pc:sldMk cId="3417677584" sldId="324"/>
        </pc:sldMkLst>
      </pc:sldChg>
      <pc:sldChg chg="addSp modSp">
        <pc:chgData name="Eleonora Papaleontiou- Louca" userId="db393cbf-6572-4229-b9b4-709ee876fde8" providerId="ADAL" clId="{5681627F-51C1-4E04-A6A8-4F3AD0703E47}" dt="2023-09-04T22:24:19.426" v="765" actId="20577"/>
        <pc:sldMkLst>
          <pc:docMk/>
          <pc:sldMk cId="2630522183" sldId="325"/>
        </pc:sldMkLst>
        <pc:spChg chg="mod">
          <ac:chgData name="Eleonora Papaleontiou- Louca" userId="db393cbf-6572-4229-b9b4-709ee876fde8" providerId="ADAL" clId="{5681627F-51C1-4E04-A6A8-4F3AD0703E47}" dt="2023-09-04T22:16:14.141" v="629" actId="20577"/>
          <ac:spMkLst>
            <pc:docMk/>
            <pc:sldMk cId="2630522183" sldId="325"/>
            <ac:spMk id="3" creationId="{6A732CC2-6960-4280-BD71-93F6AEF237F9}"/>
          </ac:spMkLst>
        </pc:spChg>
        <pc:spChg chg="mod">
          <ac:chgData name="Eleonora Papaleontiou- Louca" userId="db393cbf-6572-4229-b9b4-709ee876fde8" providerId="ADAL" clId="{5681627F-51C1-4E04-A6A8-4F3AD0703E47}" dt="2023-09-04T22:22:57.953" v="654" actId="3062"/>
          <ac:spMkLst>
            <pc:docMk/>
            <pc:sldMk cId="2630522183" sldId="325"/>
            <ac:spMk id="5" creationId="{7F9FACA4-DF5E-4665-A775-8165EC6E213E}"/>
          </ac:spMkLst>
        </pc:spChg>
        <pc:spChg chg="mod">
          <ac:chgData name="Eleonora Papaleontiou- Louca" userId="db393cbf-6572-4229-b9b4-709ee876fde8" providerId="ADAL" clId="{5681627F-51C1-4E04-A6A8-4F3AD0703E47}" dt="2023-09-04T22:23:11.392" v="709" actId="20577"/>
          <ac:spMkLst>
            <pc:docMk/>
            <pc:sldMk cId="2630522183" sldId="325"/>
            <ac:spMk id="6" creationId="{689D37D0-25D1-4451-B4D7-1ACE6063493D}"/>
          </ac:spMkLst>
        </pc:spChg>
        <pc:spChg chg="add mod">
          <ac:chgData name="Eleonora Papaleontiou- Louca" userId="db393cbf-6572-4229-b9b4-709ee876fde8" providerId="ADAL" clId="{5681627F-51C1-4E04-A6A8-4F3AD0703E47}" dt="2023-09-04T22:24:19.426" v="765" actId="20577"/>
          <ac:spMkLst>
            <pc:docMk/>
            <pc:sldMk cId="2630522183" sldId="325"/>
            <ac:spMk id="8" creationId="{E38996C3-81AD-4517-A74E-E6FE013A1F10}"/>
          </ac:spMkLst>
        </pc:spChg>
      </pc:sldChg>
      <pc:sldChg chg="addSp modSp">
        <pc:chgData name="Eleonora Papaleontiou- Louca" userId="db393cbf-6572-4229-b9b4-709ee876fde8" providerId="ADAL" clId="{5681627F-51C1-4E04-A6A8-4F3AD0703E47}" dt="2023-09-04T23:23:45.634" v="1484" actId="255"/>
        <pc:sldMkLst>
          <pc:docMk/>
          <pc:sldMk cId="3878641820" sldId="326"/>
        </pc:sldMkLst>
        <pc:spChg chg="mod">
          <ac:chgData name="Eleonora Papaleontiou- Louca" userId="db393cbf-6572-4229-b9b4-709ee876fde8" providerId="ADAL" clId="{5681627F-51C1-4E04-A6A8-4F3AD0703E47}" dt="2023-09-04T23:23:37.375" v="1483" actId="1076"/>
          <ac:spMkLst>
            <pc:docMk/>
            <pc:sldMk cId="3878641820" sldId="326"/>
            <ac:spMk id="5" creationId="{7F9FACA4-DF5E-4665-A775-8165EC6E213E}"/>
          </ac:spMkLst>
        </pc:spChg>
        <pc:spChg chg="add mod">
          <ac:chgData name="Eleonora Papaleontiou- Louca" userId="db393cbf-6572-4229-b9b4-709ee876fde8" providerId="ADAL" clId="{5681627F-51C1-4E04-A6A8-4F3AD0703E47}" dt="2023-09-04T23:22:13.755" v="1442" actId="1076"/>
          <ac:spMkLst>
            <pc:docMk/>
            <pc:sldMk cId="3878641820" sldId="326"/>
            <ac:spMk id="12" creationId="{57B1E868-A78B-402A-B26C-767D35C1C5AA}"/>
          </ac:spMkLst>
        </pc:spChg>
        <pc:spChg chg="add mod">
          <ac:chgData name="Eleonora Papaleontiou- Louca" userId="db393cbf-6572-4229-b9b4-709ee876fde8" providerId="ADAL" clId="{5681627F-51C1-4E04-A6A8-4F3AD0703E47}" dt="2023-09-04T23:23:45.634" v="1484" actId="255"/>
          <ac:spMkLst>
            <pc:docMk/>
            <pc:sldMk cId="3878641820" sldId="326"/>
            <ac:spMk id="13" creationId="{D1112805-56CC-44A2-9E43-DC8156646E51}"/>
          </ac:spMkLst>
        </pc:spChg>
        <pc:picChg chg="add mod">
          <ac:chgData name="Eleonora Papaleontiou- Louca" userId="db393cbf-6572-4229-b9b4-709ee876fde8" providerId="ADAL" clId="{5681627F-51C1-4E04-A6A8-4F3AD0703E47}" dt="2023-09-04T23:21:44.233" v="1415" actId="1076"/>
          <ac:picMkLst>
            <pc:docMk/>
            <pc:sldMk cId="3878641820" sldId="326"/>
            <ac:picMk id="8" creationId="{D2F072B9-5A08-40D5-9476-910BEAE0743B}"/>
          </ac:picMkLst>
        </pc:picChg>
        <pc:picChg chg="mod">
          <ac:chgData name="Eleonora Papaleontiou- Louca" userId="db393cbf-6572-4229-b9b4-709ee876fde8" providerId="ADAL" clId="{5681627F-51C1-4E04-A6A8-4F3AD0703E47}" dt="2023-09-04T23:22:53.223" v="1460" actId="1076"/>
          <ac:picMkLst>
            <pc:docMk/>
            <pc:sldMk cId="3878641820" sldId="326"/>
            <ac:picMk id="11" creationId="{6C05B550-D7D8-4CC3-8D8B-4D959AD42237}"/>
          </ac:picMkLst>
        </pc:picChg>
      </pc:sldChg>
      <pc:sldChg chg="ord">
        <pc:chgData name="Eleonora Papaleontiou- Louca" userId="db393cbf-6572-4229-b9b4-709ee876fde8" providerId="ADAL" clId="{5681627F-51C1-4E04-A6A8-4F3AD0703E47}" dt="2023-09-04T13:09:12.249" v="305"/>
        <pc:sldMkLst>
          <pc:docMk/>
          <pc:sldMk cId="1915493136" sldId="328"/>
        </pc:sldMkLst>
      </pc:sldChg>
      <pc:sldChg chg="modSp">
        <pc:chgData name="Eleonora Papaleontiou- Louca" userId="db393cbf-6572-4229-b9b4-709ee876fde8" providerId="ADAL" clId="{5681627F-51C1-4E04-A6A8-4F3AD0703E47}" dt="2023-09-04T23:26:40.747" v="1538" actId="20577"/>
        <pc:sldMkLst>
          <pc:docMk/>
          <pc:sldMk cId="926324636" sldId="329"/>
        </pc:sldMkLst>
        <pc:spChg chg="mod">
          <ac:chgData name="Eleonora Papaleontiou- Louca" userId="db393cbf-6572-4229-b9b4-709ee876fde8" providerId="ADAL" clId="{5681627F-51C1-4E04-A6A8-4F3AD0703E47}" dt="2023-09-04T23:26:40.747" v="1538" actId="20577"/>
          <ac:spMkLst>
            <pc:docMk/>
            <pc:sldMk cId="926324636" sldId="329"/>
            <ac:spMk id="4" creationId="{7C822528-8A7A-41A2-80DA-C9F1173FD63F}"/>
          </ac:spMkLst>
        </pc:spChg>
        <pc:spChg chg="mod">
          <ac:chgData name="Eleonora Papaleontiou- Louca" userId="db393cbf-6572-4229-b9b4-709ee876fde8" providerId="ADAL" clId="{5681627F-51C1-4E04-A6A8-4F3AD0703E47}" dt="2023-09-04T23:24:48.351" v="1486" actId="113"/>
          <ac:spMkLst>
            <pc:docMk/>
            <pc:sldMk cId="926324636" sldId="329"/>
            <ac:spMk id="8" creationId="{67C6A2C2-A502-4E41-A135-5A965D2517A5}"/>
          </ac:spMkLst>
        </pc:spChg>
      </pc:sldChg>
      <pc:sldChg chg="modSp">
        <pc:chgData name="Eleonora Papaleontiou- Louca" userId="db393cbf-6572-4229-b9b4-709ee876fde8" providerId="ADAL" clId="{5681627F-51C1-4E04-A6A8-4F3AD0703E47}" dt="2023-09-04T23:26:47.736" v="1540" actId="20577"/>
        <pc:sldMkLst>
          <pc:docMk/>
          <pc:sldMk cId="4009886402" sldId="330"/>
        </pc:sldMkLst>
        <pc:spChg chg="mod">
          <ac:chgData name="Eleonora Papaleontiou- Louca" userId="db393cbf-6572-4229-b9b4-709ee876fde8" providerId="ADAL" clId="{5681627F-51C1-4E04-A6A8-4F3AD0703E47}" dt="2023-09-04T23:26:47.736" v="1540" actId="20577"/>
          <ac:spMkLst>
            <pc:docMk/>
            <pc:sldMk cId="4009886402" sldId="330"/>
            <ac:spMk id="4" creationId="{7C822528-8A7A-41A2-80DA-C9F1173FD63F}"/>
          </ac:spMkLst>
        </pc:spChg>
        <pc:spChg chg="mod">
          <ac:chgData name="Eleonora Papaleontiou- Louca" userId="db393cbf-6572-4229-b9b4-709ee876fde8" providerId="ADAL" clId="{5681627F-51C1-4E04-A6A8-4F3AD0703E47}" dt="2023-09-04T23:26:17.106" v="1510" actId="20577"/>
          <ac:spMkLst>
            <pc:docMk/>
            <pc:sldMk cId="4009886402" sldId="330"/>
            <ac:spMk id="5" creationId="{7F9FACA4-DF5E-4665-A775-8165EC6E213E}"/>
          </ac:spMkLst>
        </pc:spChg>
      </pc:sldChg>
      <pc:sldChg chg="addSp modSp ord">
        <pc:chgData name="Eleonora Papaleontiou- Louca" userId="db393cbf-6572-4229-b9b4-709ee876fde8" providerId="ADAL" clId="{5681627F-51C1-4E04-A6A8-4F3AD0703E47}" dt="2023-09-04T23:15:56.952" v="1367" actId="20577"/>
        <pc:sldMkLst>
          <pc:docMk/>
          <pc:sldMk cId="2125091855" sldId="331"/>
        </pc:sldMkLst>
        <pc:spChg chg="mod">
          <ac:chgData name="Eleonora Papaleontiou- Louca" userId="db393cbf-6572-4229-b9b4-709ee876fde8" providerId="ADAL" clId="{5681627F-51C1-4E04-A6A8-4F3AD0703E47}" dt="2023-09-04T23:15:56.952" v="1367" actId="20577"/>
          <ac:spMkLst>
            <pc:docMk/>
            <pc:sldMk cId="2125091855" sldId="331"/>
            <ac:spMk id="13" creationId="{B37A4D89-4154-4D50-9929-37DC1FE35870}"/>
          </ac:spMkLst>
        </pc:spChg>
        <pc:picChg chg="add mod">
          <ac:chgData name="Eleonora Papaleontiou- Louca" userId="db393cbf-6572-4229-b9b4-709ee876fde8" providerId="ADAL" clId="{5681627F-51C1-4E04-A6A8-4F3AD0703E47}" dt="2023-09-04T23:13:16.313" v="1329" actId="14100"/>
          <ac:picMkLst>
            <pc:docMk/>
            <pc:sldMk cId="2125091855" sldId="331"/>
            <ac:picMk id="6" creationId="{3DC15A4D-0D91-4786-9B48-CF6FB11B2302}"/>
          </ac:picMkLst>
        </pc:picChg>
      </pc:sldChg>
      <pc:sldChg chg="modSp">
        <pc:chgData name="Eleonora Papaleontiou- Louca" userId="db393cbf-6572-4229-b9b4-709ee876fde8" providerId="ADAL" clId="{5681627F-51C1-4E04-A6A8-4F3AD0703E47}" dt="2023-09-04T22:16:28.612" v="631" actId="14100"/>
        <pc:sldMkLst>
          <pc:docMk/>
          <pc:sldMk cId="889125693" sldId="332"/>
        </pc:sldMkLst>
        <pc:picChg chg="mod">
          <ac:chgData name="Eleonora Papaleontiou- Louca" userId="db393cbf-6572-4229-b9b4-709ee876fde8" providerId="ADAL" clId="{5681627F-51C1-4E04-A6A8-4F3AD0703E47}" dt="2023-09-04T22:16:28.612" v="631" actId="14100"/>
          <ac:picMkLst>
            <pc:docMk/>
            <pc:sldMk cId="889125693" sldId="332"/>
            <ac:picMk id="17" creationId="{BEB41753-84A5-4E5E-BF45-8F4231C5FBE2}"/>
          </ac:picMkLst>
        </pc:picChg>
      </pc:sldChg>
      <pc:sldChg chg="add">
        <pc:chgData name="Eleonora Papaleontiou- Louca" userId="db393cbf-6572-4229-b9b4-709ee876fde8" providerId="ADAL" clId="{5681627F-51C1-4E04-A6A8-4F3AD0703E47}" dt="2023-09-04T23:30:00.388" v="1544"/>
        <pc:sldMkLst>
          <pc:docMk/>
          <pc:sldMk cId="3249331913" sldId="333"/>
        </pc:sldMkLst>
      </pc:sldChg>
      <pc:sldChg chg="del">
        <pc:chgData name="Eleonora Papaleontiou- Louca" userId="db393cbf-6572-4229-b9b4-709ee876fde8" providerId="ADAL" clId="{5681627F-51C1-4E04-A6A8-4F3AD0703E47}" dt="2023-09-04T23:29:30.001" v="1543" actId="2696"/>
        <pc:sldMkLst>
          <pc:docMk/>
          <pc:sldMk cId="3427453044" sldId="333"/>
        </pc:sldMkLst>
      </pc:sldChg>
      <pc:sldChg chg="addSp modSp ord">
        <pc:chgData name="Eleonora Papaleontiou- Louca" userId="db393cbf-6572-4229-b9b4-709ee876fde8" providerId="ADAL" clId="{5681627F-51C1-4E04-A6A8-4F3AD0703E47}" dt="2023-09-04T23:29:02.388" v="1542"/>
        <pc:sldMkLst>
          <pc:docMk/>
          <pc:sldMk cId="1185723889" sldId="334"/>
        </pc:sldMkLst>
        <pc:spChg chg="mod">
          <ac:chgData name="Eleonora Papaleontiou- Louca" userId="db393cbf-6572-4229-b9b4-709ee876fde8" providerId="ADAL" clId="{5681627F-51C1-4E04-A6A8-4F3AD0703E47}" dt="2023-09-04T22:15:42.139" v="606" actId="1076"/>
          <ac:spMkLst>
            <pc:docMk/>
            <pc:sldMk cId="1185723889" sldId="334"/>
            <ac:spMk id="5" creationId="{7F9FACA4-DF5E-4665-A775-8165EC6E213E}"/>
          </ac:spMkLst>
        </pc:spChg>
        <pc:spChg chg="mod">
          <ac:chgData name="Eleonora Papaleontiou- Louca" userId="db393cbf-6572-4229-b9b4-709ee876fde8" providerId="ADAL" clId="{5681627F-51C1-4E04-A6A8-4F3AD0703E47}" dt="2023-09-04T22:15:52.354" v="607" actId="1076"/>
          <ac:spMkLst>
            <pc:docMk/>
            <pc:sldMk cId="1185723889" sldId="334"/>
            <ac:spMk id="12" creationId="{971C848E-497D-453B-A082-C1CDB89A67EF}"/>
          </ac:spMkLst>
        </pc:spChg>
        <pc:spChg chg="add mod">
          <ac:chgData name="Eleonora Papaleontiou- Louca" userId="db393cbf-6572-4229-b9b4-709ee876fde8" providerId="ADAL" clId="{5681627F-51C1-4E04-A6A8-4F3AD0703E47}" dt="2023-09-04T23:07:51.338" v="1169" actId="255"/>
          <ac:spMkLst>
            <pc:docMk/>
            <pc:sldMk cId="1185723889" sldId="334"/>
            <ac:spMk id="14" creationId="{FFB16EBF-F35E-43BE-948B-47D3D6AA6CDF}"/>
          </ac:spMkLst>
        </pc:spChg>
        <pc:picChg chg="mod">
          <ac:chgData name="Eleonora Papaleontiou- Louca" userId="db393cbf-6572-4229-b9b4-709ee876fde8" providerId="ADAL" clId="{5681627F-51C1-4E04-A6A8-4F3AD0703E47}" dt="2023-09-04T23:07:57.624" v="1170" actId="1076"/>
          <ac:picMkLst>
            <pc:docMk/>
            <pc:sldMk cId="1185723889" sldId="334"/>
            <ac:picMk id="11" creationId="{11E9E587-F76A-4D20-B09E-025551DAD2E4}"/>
          </ac:picMkLst>
        </pc:picChg>
        <pc:picChg chg="add mod">
          <ac:chgData name="Eleonora Papaleontiou- Louca" userId="db393cbf-6572-4229-b9b4-709ee876fde8" providerId="ADAL" clId="{5681627F-51C1-4E04-A6A8-4F3AD0703E47}" dt="2023-09-04T23:07:03.038" v="1129" actId="14100"/>
          <ac:picMkLst>
            <pc:docMk/>
            <pc:sldMk cId="1185723889" sldId="334"/>
            <ac:picMk id="13" creationId="{8AE57A24-5DCF-44D0-A66E-62CE4DF0BE3B}"/>
          </ac:picMkLst>
        </pc:picChg>
      </pc:sldChg>
      <pc:sldChg chg="modSp">
        <pc:chgData name="Eleonora Papaleontiou- Louca" userId="db393cbf-6572-4229-b9b4-709ee876fde8" providerId="ADAL" clId="{5681627F-51C1-4E04-A6A8-4F3AD0703E47}" dt="2023-09-05T16:25:06.635" v="1870" actId="20577"/>
        <pc:sldMkLst>
          <pc:docMk/>
          <pc:sldMk cId="3638944096" sldId="335"/>
        </pc:sldMkLst>
        <pc:graphicFrameChg chg="modGraphic">
          <ac:chgData name="Eleonora Papaleontiou- Louca" userId="db393cbf-6572-4229-b9b4-709ee876fde8" providerId="ADAL" clId="{5681627F-51C1-4E04-A6A8-4F3AD0703E47}" dt="2023-09-05T16:25:06.635" v="1870" actId="20577"/>
          <ac:graphicFrameMkLst>
            <pc:docMk/>
            <pc:sldMk cId="3638944096" sldId="335"/>
            <ac:graphicFrameMk id="6" creationId="{BAD44834-2420-4E43-8968-EB81638856C1}"/>
          </ac:graphicFrameMkLst>
        </pc:graphicFrameChg>
      </pc:sldChg>
      <pc:sldChg chg="addSp modSp add">
        <pc:chgData name="Eleonora Papaleontiou- Louca" userId="db393cbf-6572-4229-b9b4-709ee876fde8" providerId="ADAL" clId="{5681627F-51C1-4E04-A6A8-4F3AD0703E47}" dt="2023-09-04T22:30:33.355" v="772" actId="14100"/>
        <pc:sldMkLst>
          <pc:docMk/>
          <pc:sldMk cId="3066111234" sldId="336"/>
        </pc:sldMkLst>
        <pc:spChg chg="mod">
          <ac:chgData name="Eleonora Papaleontiou- Louca" userId="db393cbf-6572-4229-b9b4-709ee876fde8" providerId="ADAL" clId="{5681627F-51C1-4E04-A6A8-4F3AD0703E47}" dt="2023-09-04T22:29:55.666" v="768" actId="1076"/>
          <ac:spMkLst>
            <pc:docMk/>
            <pc:sldMk cId="3066111234" sldId="336"/>
            <ac:spMk id="5" creationId="{7F9FACA4-DF5E-4665-A775-8165EC6E213E}"/>
          </ac:spMkLst>
        </pc:spChg>
        <pc:spChg chg="mod">
          <ac:chgData name="Eleonora Papaleontiou- Louca" userId="db393cbf-6572-4229-b9b4-709ee876fde8" providerId="ADAL" clId="{5681627F-51C1-4E04-A6A8-4F3AD0703E47}" dt="2023-09-04T22:29:50.311" v="767" actId="6549"/>
          <ac:spMkLst>
            <pc:docMk/>
            <pc:sldMk cId="3066111234" sldId="336"/>
            <ac:spMk id="10" creationId="{B8CDA427-84ED-4460-8391-D59080C6B97C}"/>
          </ac:spMkLst>
        </pc:spChg>
        <pc:picChg chg="add mod">
          <ac:chgData name="Eleonora Papaleontiou- Louca" userId="db393cbf-6572-4229-b9b4-709ee876fde8" providerId="ADAL" clId="{5681627F-51C1-4E04-A6A8-4F3AD0703E47}" dt="2023-09-04T22:30:33.355" v="772" actId="14100"/>
          <ac:picMkLst>
            <pc:docMk/>
            <pc:sldMk cId="3066111234" sldId="336"/>
            <ac:picMk id="11" creationId="{3FB6DC86-B17E-4CD9-8277-8C4ADCA6DA8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1F9E-AB8C-41C9-8353-9E2D14A21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387AF2-A241-4480-A6A3-B8438FB7D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F11E34-1938-4685-9DE1-E0DB477E2B23}"/>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3622DCA7-58A2-4E6F-A154-B114A3866C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8BA0ED-DEF9-4CE9-85A7-D23955FD1D7A}"/>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237830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7BD1-C92D-4F0F-9B3F-D554A7A543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33688-A417-468A-B2B1-7FB2F4D813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F4CE9D-863B-444F-B709-0AEBE95DE93A}"/>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3CD015B4-7BCA-4D6D-B2CD-E794381ECF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BCF30-DCD4-4A05-B63E-0DB671EB9158}"/>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754766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525BC-BFBE-45C5-9B11-D2F5718563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C42F0-8A60-4652-B991-9E76B1CCF0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307E88-5D05-4F69-9095-5E3275CA05DF}"/>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F7DC80C2-BB8C-4431-ACED-20685BAE1D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FACDEB-9C3A-4DAC-876F-E1C7B3BF95D2}"/>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158807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767D-C124-4D86-AE8F-92B3D34310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DF818C-5CDE-498F-9D73-2FC845FA34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91EF68-10C6-432D-BE0D-E2C9C449ACA9}"/>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6428803F-79B3-4ED5-A9D7-B366B96207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CCA71-F547-4DE1-9579-4276C4894C70}"/>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289280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B942-B223-4CA3-BC15-7B676F261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F59F03-6DC6-4FCE-A6BB-CFF86430EC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FBB223-9C4D-4787-A814-3A78AF8EAE82}"/>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95772FB8-77B1-417E-9356-357548587E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1C004-8E25-4D2F-A0B0-FCED5024A0B9}"/>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194971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D3A2-A724-4CFD-A3A1-E2F0029396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95D527-3938-41D9-B214-0CDC5A6772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044E19-7E58-4E2D-95FC-D90F83C9F9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A4E5-02D3-4998-ABBD-5AABC42B0F8C}"/>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6" name="Footer Placeholder 5">
            <a:extLst>
              <a:ext uri="{FF2B5EF4-FFF2-40B4-BE49-F238E27FC236}">
                <a16:creationId xmlns:a16="http://schemas.microsoft.com/office/drawing/2014/main" id="{47342363-7F26-4AA4-B7BD-1FF60A8E24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E68915-E65D-4183-B6E8-B8171206138B}"/>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20502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DC26-8894-4E5A-8810-1B5454A013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2BD6E0-195B-4713-83EB-0A1BB38A5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961488-FEAA-4A8A-A9C6-1BA9346C7A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67E719-EA2D-47B6-ABBE-FFFE146FE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B6C1D4-DF78-4C40-B580-599D53BD92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356A46-6B54-4289-A943-563DF3594EC6}"/>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8" name="Footer Placeholder 7">
            <a:extLst>
              <a:ext uri="{FF2B5EF4-FFF2-40B4-BE49-F238E27FC236}">
                <a16:creationId xmlns:a16="http://schemas.microsoft.com/office/drawing/2014/main" id="{E1383407-8CB5-46CB-9D18-0DA1776C5F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938951-B575-46AC-836C-2F3D109BBB4F}"/>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397750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5068-4209-44C4-B032-5FFE9C4370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1A52A9-CDF7-4EC9-B5F4-546018CF5FEE}"/>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4" name="Footer Placeholder 3">
            <a:extLst>
              <a:ext uri="{FF2B5EF4-FFF2-40B4-BE49-F238E27FC236}">
                <a16:creationId xmlns:a16="http://schemas.microsoft.com/office/drawing/2014/main" id="{EC8A1C4F-4967-4A50-AD27-E92E9D48A2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1DE7ED-6A02-422F-97F5-7376C63E54B9}"/>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283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0211F-FC0A-4DE4-8D05-D4F5C660AE82}"/>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3" name="Footer Placeholder 2">
            <a:extLst>
              <a:ext uri="{FF2B5EF4-FFF2-40B4-BE49-F238E27FC236}">
                <a16:creationId xmlns:a16="http://schemas.microsoft.com/office/drawing/2014/main" id="{8FBEF22A-D866-4A89-8A7F-20FA021F3A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4419C3-25E3-43DD-A317-7ADB2C74C4DF}"/>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16678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68E3-669E-43F5-AC9B-5E891D3D1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FE2A01-1046-43B7-9397-B5545B9D52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30678C-AACB-4C20-A775-2CF28F2EF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16A4EA-06C8-41CF-B3B3-F34195C99965}"/>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6" name="Footer Placeholder 5">
            <a:extLst>
              <a:ext uri="{FF2B5EF4-FFF2-40B4-BE49-F238E27FC236}">
                <a16:creationId xmlns:a16="http://schemas.microsoft.com/office/drawing/2014/main" id="{A6F159F1-FB20-4F27-BC24-FD1DCE6003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2B6352-9DED-44A0-B281-4098B140950F}"/>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139041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E4C7-BE54-4D5E-9ABC-61E757AEB6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4257C7-E58A-48C1-8F9C-669C102AF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29165A-0EF6-4303-80F4-C5B4127B4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4BD345-D90D-4C8E-8530-453A70FEA1F8}"/>
              </a:ext>
            </a:extLst>
          </p:cNvPr>
          <p:cNvSpPr>
            <a:spLocks noGrp="1"/>
          </p:cNvSpPr>
          <p:nvPr>
            <p:ph type="dt" sz="half" idx="10"/>
          </p:nvPr>
        </p:nvSpPr>
        <p:spPr/>
        <p:txBody>
          <a:bodyPr/>
          <a:lstStyle/>
          <a:p>
            <a:fld id="{36C3A635-EE7A-48E9-9CEF-1509ABDECF4F}" type="datetimeFigureOut">
              <a:rPr lang="en-GB" smtClean="0"/>
              <a:t>05/09/2023</a:t>
            </a:fld>
            <a:endParaRPr lang="en-GB"/>
          </a:p>
        </p:txBody>
      </p:sp>
      <p:sp>
        <p:nvSpPr>
          <p:cNvPr id="6" name="Footer Placeholder 5">
            <a:extLst>
              <a:ext uri="{FF2B5EF4-FFF2-40B4-BE49-F238E27FC236}">
                <a16:creationId xmlns:a16="http://schemas.microsoft.com/office/drawing/2014/main" id="{211EFCC6-54B5-4DA1-8E08-93C60F3D63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5CB49D-51CC-4E1C-A323-2A3C08496678}"/>
              </a:ext>
            </a:extLst>
          </p:cNvPr>
          <p:cNvSpPr>
            <a:spLocks noGrp="1"/>
          </p:cNvSpPr>
          <p:nvPr>
            <p:ph type="sldNum" sz="quarter" idx="12"/>
          </p:nvPr>
        </p:nvSpPr>
        <p:spPr/>
        <p:txBody>
          <a:bodyPr/>
          <a:lstStyle/>
          <a:p>
            <a:fld id="{791D0E88-E5CC-4B35-8EAA-7F8F6B7C9081}" type="slidenum">
              <a:rPr lang="en-GB" smtClean="0"/>
              <a:t>‹#›</a:t>
            </a:fld>
            <a:endParaRPr lang="en-GB"/>
          </a:p>
        </p:txBody>
      </p:sp>
    </p:spTree>
    <p:extLst>
      <p:ext uri="{BB962C8B-B14F-4D97-AF65-F5344CB8AC3E}">
        <p14:creationId xmlns:p14="http://schemas.microsoft.com/office/powerpoint/2010/main" val="305517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0B04E-7491-4F19-99BA-09F272E32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626750-14FB-4F73-8124-8BBB6E0D81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8E31F9-A243-4E43-9BA4-C38CE4170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3A635-EE7A-48E9-9CEF-1509ABDECF4F}" type="datetimeFigureOut">
              <a:rPr lang="en-GB" smtClean="0"/>
              <a:t>05/09/2023</a:t>
            </a:fld>
            <a:endParaRPr lang="en-GB"/>
          </a:p>
        </p:txBody>
      </p:sp>
      <p:sp>
        <p:nvSpPr>
          <p:cNvPr id="5" name="Footer Placeholder 4">
            <a:extLst>
              <a:ext uri="{FF2B5EF4-FFF2-40B4-BE49-F238E27FC236}">
                <a16:creationId xmlns:a16="http://schemas.microsoft.com/office/drawing/2014/main" id="{E615DF3B-D9AA-48CB-B976-19139F08A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A6613C-8547-4FE5-BFFE-7A619F86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D0E88-E5CC-4B35-8EAA-7F8F6B7C9081}" type="slidenum">
              <a:rPr lang="en-GB" smtClean="0"/>
              <a:t>‹#›</a:t>
            </a:fld>
            <a:endParaRPr lang="en-GB"/>
          </a:p>
        </p:txBody>
      </p:sp>
    </p:spTree>
    <p:extLst>
      <p:ext uri="{BB962C8B-B14F-4D97-AF65-F5344CB8AC3E}">
        <p14:creationId xmlns:p14="http://schemas.microsoft.com/office/powerpoint/2010/main" val="121412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prometom-erasmus.inf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l.facebook.com/l.php?u=https%3A%2F%2Fwww.youtube.com%2Fwatch%3Fv%3DGzTgPUbEUhU%26t%3D11s%26fbclid%3DIwAR0t91X63rVa3wGsRRP4UzMurDU0AnGqXsQWGsVPvVEE8VgR7w5PkDsRau4&amp;h=AT1v3Pswv_JDhwDBPUM26EryjKqnS3RTc2ZP1Oz8tbqeQ-J355DLWWgQFBPhHY3l1fqD-2Y_0TptehfPmoh2QE7-8iH0FpNoUwssufKHVSGApWydbJV2soRUUPL8-H3neA&amp;__tn__=-UK-R&amp;c%5b0%5d=AT10HDCQzfW7RNAW-wQh0Uxqw4SB0RhQ_nq9LP2t2V_4u3_WNvkvkOxGUZKm3USYN8AFkXENVQqCGBF794tb8sU4n5e8TBHZYzigYFFP6yYmUXkFtbA4d11d8-P7u_ggYehwFSlwA1F2aWS9q6M63aRXJxSOjr6exflD-90p0DEvQtANIUBbqr0a7BcXBnHHGo7OZJYT3hxw" TargetMode="Externa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euccc-my.sharepoint.com/:v:/g/personal/e_papaleontiou_euc_ac_cy/EQVOX1JJ2XJGuLWgqCwmi0kBp2Oot1BWIU-vPcapK7X8IA?e=aQ3EEd"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docs.google.com/forms/d/1OrCGISBfGcEQF2ujI2mLKc6G8eHsRwDhgWIybOz1cY4/edit?fbclid=IwAR3IBDiUb7NnRygA11UoB8D5Nv59LgNYrHdDvQTWZs-wheMVsCwB8_bA9u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ashVert">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32CC2-6960-4280-BD71-93F6AEF237F9}"/>
              </a:ext>
            </a:extLst>
          </p:cNvPr>
          <p:cNvSpPr/>
          <p:nvPr/>
        </p:nvSpPr>
        <p:spPr>
          <a:xfrm>
            <a:off x="0" y="486692"/>
            <a:ext cx="12348958" cy="1754326"/>
          </a:xfrm>
          <a:prstGeom prst="rect">
            <a:avLst/>
          </a:prstGeom>
          <a:noFill/>
        </p:spPr>
        <p:txBody>
          <a:bodyPr wrap="none" lIns="91440" tIns="45720" rIns="91440" bIns="45720">
            <a:spAutoFit/>
          </a:bodyPr>
          <a:lstStyle/>
          <a:p>
            <a:pPr lvl="0" algn="ctr">
              <a:defRPr/>
            </a:pPr>
            <a:r>
              <a:rPr lang="en-GB" sz="5400" dirty="0">
                <a:ln w="0"/>
                <a:solidFill>
                  <a:srgbClr val="C00000"/>
                </a:solidFill>
                <a:effectLst>
                  <a:outerShdw blurRad="38100" dist="19050" dir="2700000" algn="tl" rotWithShape="0">
                    <a:prstClr val="black">
                      <a:alpha val="40000"/>
                    </a:prstClr>
                  </a:outerShdw>
                </a:effectLst>
              </a:rPr>
              <a:t>3rd Pro-Me-ToM Erasmus Project Meeting </a:t>
            </a:r>
          </a:p>
          <a:p>
            <a:pPr lvl="0" algn="ctr">
              <a:defRPr/>
            </a:pPr>
            <a:r>
              <a:rPr lang="en-GB" sz="5400" dirty="0">
                <a:ln w="0"/>
                <a:solidFill>
                  <a:srgbClr val="C00000"/>
                </a:solidFill>
                <a:effectLst>
                  <a:outerShdw blurRad="38100" dist="19050" dir="2700000" algn="tl" rotWithShape="0">
                    <a:prstClr val="black">
                      <a:alpha val="40000"/>
                    </a:prstClr>
                  </a:outerShdw>
                </a:effectLst>
              </a:rPr>
              <a:t>Lisbon, Portugal: 4 &amp; 5 September, 2023</a:t>
            </a: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A09F33-E8B4-4BAC-9040-B2DF477EB3CA}"/>
              </a:ext>
            </a:extLst>
          </p:cNvPr>
          <p:cNvSpPr/>
          <p:nvPr/>
        </p:nvSpPr>
        <p:spPr>
          <a:xfrm>
            <a:off x="5160121" y="1779353"/>
            <a:ext cx="1847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870C06B-A30E-44C8-9C8C-BA12A2E70ACA}"/>
              </a:ext>
            </a:extLst>
          </p:cNvPr>
          <p:cNvPicPr>
            <a:picLocks noChangeAspect="1"/>
          </p:cNvPicPr>
          <p:nvPr/>
        </p:nvPicPr>
        <p:blipFill>
          <a:blip r:embed="rId2"/>
          <a:stretch>
            <a:fillRect/>
          </a:stretch>
        </p:blipFill>
        <p:spPr>
          <a:xfrm>
            <a:off x="2202873" y="2280856"/>
            <a:ext cx="6675656" cy="3873829"/>
          </a:xfrm>
          <a:prstGeom prst="rect">
            <a:avLst/>
          </a:prstGeom>
        </p:spPr>
      </p:pic>
      <p:sp>
        <p:nvSpPr>
          <p:cNvPr id="7" name="Content Placeholder 6">
            <a:extLst>
              <a:ext uri="{FF2B5EF4-FFF2-40B4-BE49-F238E27FC236}">
                <a16:creationId xmlns:a16="http://schemas.microsoft.com/office/drawing/2014/main" id="{E9A21936-691D-4832-B648-C26541F723E8}"/>
              </a:ext>
            </a:extLst>
          </p:cNvPr>
          <p:cNvSpPr>
            <a:spLocks noGrp="1"/>
          </p:cNvSpPr>
          <p:nvPr>
            <p:ph idx="1"/>
          </p:nvPr>
        </p:nvSpPr>
        <p:spPr>
          <a:xfrm>
            <a:off x="2985655" y="6377100"/>
            <a:ext cx="10515600" cy="4351338"/>
          </a:xfrm>
        </p:spPr>
        <p:txBody>
          <a:bodyPr/>
          <a:lstStyle/>
          <a:p>
            <a:pPr marL="0" indent="0">
              <a:buNone/>
            </a:pPr>
            <a:r>
              <a:rPr lang="en-US" dirty="0"/>
              <a:t>Dr Eleonora Papaleontiou - Louca</a:t>
            </a:r>
            <a:endParaRPr lang="en-GB" dirty="0"/>
          </a:p>
        </p:txBody>
      </p:sp>
    </p:spTree>
    <p:extLst>
      <p:ext uri="{BB962C8B-B14F-4D97-AF65-F5344CB8AC3E}">
        <p14:creationId xmlns:p14="http://schemas.microsoft.com/office/powerpoint/2010/main" val="1840018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21733" y="1348222"/>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997815" y="2083641"/>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9A7D58D4-4885-419D-9B9B-68D10FB56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833" y="2371551"/>
            <a:ext cx="4294909" cy="4365895"/>
          </a:xfrm>
          <a:prstGeom prst="rect">
            <a:avLst/>
          </a:prstGeom>
        </p:spPr>
      </p:pic>
      <p:sp>
        <p:nvSpPr>
          <p:cNvPr id="13" name="Rectangle 12">
            <a:extLst>
              <a:ext uri="{FF2B5EF4-FFF2-40B4-BE49-F238E27FC236}">
                <a16:creationId xmlns:a16="http://schemas.microsoft.com/office/drawing/2014/main" id="{19B9CA14-3992-413B-A5AF-CC98EEF79775}"/>
              </a:ext>
            </a:extLst>
          </p:cNvPr>
          <p:cNvSpPr/>
          <p:nvPr/>
        </p:nvSpPr>
        <p:spPr>
          <a:xfrm>
            <a:off x="6801002" y="1285524"/>
            <a:ext cx="4982572" cy="1200329"/>
          </a:xfrm>
          <a:prstGeom prst="rect">
            <a:avLst/>
          </a:prstGeom>
          <a:noFill/>
        </p:spPr>
        <p:txBody>
          <a:bodyPr wrap="squar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rPr>
              <a:t>PARENTS’ ACCEPTANCE LETTER</a:t>
            </a:r>
            <a:endParaRPr lang="en-US" sz="3600" b="0" cap="none" spc="0" dirty="0">
              <a:ln w="0"/>
              <a:solidFill>
                <a:schemeClr val="bg1"/>
              </a:solidFill>
              <a:effectLst>
                <a:outerShdw blurRad="38100" dist="19050" dir="2700000" algn="tl" rotWithShape="0">
                  <a:schemeClr val="dk1">
                    <a:alpha val="40000"/>
                  </a:schemeClr>
                </a:outerShdw>
              </a:effectLst>
            </a:endParaRPr>
          </a:p>
        </p:txBody>
      </p:sp>
      <p:pic>
        <p:nvPicPr>
          <p:cNvPr id="16" name="Picture 15">
            <a:extLst>
              <a:ext uri="{FF2B5EF4-FFF2-40B4-BE49-F238E27FC236}">
                <a16:creationId xmlns:a16="http://schemas.microsoft.com/office/drawing/2014/main" id="{BA7B1633-833A-49B7-93D6-64794CD5D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57" y="2161949"/>
            <a:ext cx="4183211" cy="5430008"/>
          </a:xfrm>
          <a:prstGeom prst="rect">
            <a:avLst/>
          </a:prstGeom>
        </p:spPr>
      </p:pic>
      <p:sp>
        <p:nvSpPr>
          <p:cNvPr id="17" name="Rectangle 16">
            <a:extLst>
              <a:ext uri="{FF2B5EF4-FFF2-40B4-BE49-F238E27FC236}">
                <a16:creationId xmlns:a16="http://schemas.microsoft.com/office/drawing/2014/main" id="{9FA54177-9691-4335-9B60-A9E1CA0410C1}"/>
              </a:ext>
            </a:extLst>
          </p:cNvPr>
          <p:cNvSpPr/>
          <p:nvPr/>
        </p:nvSpPr>
        <p:spPr>
          <a:xfrm>
            <a:off x="210710" y="1406499"/>
            <a:ext cx="6356494" cy="646331"/>
          </a:xfrm>
          <a:prstGeom prst="rect">
            <a:avLst/>
          </a:prstGeom>
          <a:noFill/>
        </p:spPr>
        <p:txBody>
          <a:bodyPr wrap="squar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rPr>
              <a:t>LETTER TO TEACHERS/SCHOOLS</a:t>
            </a:r>
            <a:endParaRPr lang="en-US" sz="36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4933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637619" y="792857"/>
            <a:ext cx="10404195"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Project’s Webpages: International and Greek</a:t>
            </a:r>
          </a:p>
        </p:txBody>
      </p:sp>
      <p:sp>
        <p:nvSpPr>
          <p:cNvPr id="5" name="Rectangle 4">
            <a:extLst>
              <a:ext uri="{FF2B5EF4-FFF2-40B4-BE49-F238E27FC236}">
                <a16:creationId xmlns:a16="http://schemas.microsoft.com/office/drawing/2014/main" id="{7F9FACA4-DF5E-4665-A775-8165EC6E213E}"/>
              </a:ext>
            </a:extLst>
          </p:cNvPr>
          <p:cNvSpPr/>
          <p:nvPr/>
        </p:nvSpPr>
        <p:spPr>
          <a:xfrm>
            <a:off x="217014" y="1575563"/>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F2A296F-9068-42E6-9AE7-DE27E6B3306F}"/>
              </a:ext>
            </a:extLst>
          </p:cNvPr>
          <p:cNvSpPr txBox="1"/>
          <p:nvPr/>
        </p:nvSpPr>
        <p:spPr>
          <a:xfrm>
            <a:off x="1877568" y="2150772"/>
            <a:ext cx="1487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7A4D89-4154-4D50-9929-37DC1FE35870}"/>
              </a:ext>
            </a:extLst>
          </p:cNvPr>
          <p:cNvSpPr/>
          <p:nvPr/>
        </p:nvSpPr>
        <p:spPr>
          <a:xfrm>
            <a:off x="217013" y="1552978"/>
            <a:ext cx="11640689" cy="7355860"/>
          </a:xfrm>
          <a:prstGeom prst="rect">
            <a:avLst/>
          </a:prstGeom>
          <a:noFill/>
        </p:spPr>
        <p:txBody>
          <a:bodyPr wrap="square" lIns="91440" tIns="45720" rIns="91440" bIns="4572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a:p>
            <a:pPr>
              <a:defRPr/>
            </a:pPr>
            <a:r>
              <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lang="en-US" sz="2800" dirty="0">
                <a:ln w="0"/>
                <a:solidFill>
                  <a:srgbClr val="C00000"/>
                </a:solidFill>
                <a:effectLst>
                  <a:outerShdw blurRad="38100" dist="19050" dir="2700000" algn="tl" rotWithShape="0">
                    <a:prstClr val="black">
                      <a:alpha val="40000"/>
                    </a:prstClr>
                  </a:outerShdw>
                </a:effectLst>
              </a:rPr>
              <a:t>Official website                                        Local/Greek Facebook Page</a:t>
            </a: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lang="en-US" sz="2800" dirty="0">
                <a:ln w="0"/>
                <a:solidFill>
                  <a:srgbClr val="C00000"/>
                </a:solidFill>
                <a:effectLst>
                  <a:outerShdw blurRad="38100" dist="19050" dir="2700000" algn="tl" rotWithShape="0">
                    <a:prstClr val="black">
                      <a:alpha val="40000"/>
                    </a:prstClr>
                  </a:outerShdw>
                </a:effectLst>
                <a:latin typeface="Calibri" panose="020F0502020204030204"/>
              </a:rPr>
              <a:t>(coordinated</a:t>
            </a:r>
            <a:r>
              <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 by Istvan </a:t>
            </a:r>
            <a:r>
              <a:rPr lang="en-US" sz="2800" dirty="0">
                <a:ln w="0"/>
                <a:solidFill>
                  <a:srgbClr val="C00000"/>
                </a:solidFill>
                <a:effectLst>
                  <a:outerShdw blurRad="38100" dist="19050" dir="2700000" algn="tl" rotWithShape="0">
                    <a:prstClr val="black">
                      <a:alpha val="40000"/>
                    </a:prstClr>
                  </a:outerShdw>
                </a:effectLst>
                <a:latin typeface="Calibri" panose="020F0502020204030204"/>
              </a:rPr>
              <a:t>and </a:t>
            </a:r>
            <a:r>
              <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Sira)                    </a:t>
            </a:r>
          </a:p>
          <a:p>
            <a:pPr marR="0" lvl="0" algn="l" defTabSz="914400" rtl="0" eaLnBrk="1" fontAlgn="auto" latinLnBrk="0" hangingPunct="1">
              <a:lnSpc>
                <a:spcPct val="100000"/>
              </a:lnSpc>
              <a:spcBef>
                <a:spcPts val="0"/>
              </a:spcBef>
              <a:spcAft>
                <a:spcPts val="0"/>
              </a:spcAft>
              <a:buClrTx/>
              <a:buSzTx/>
              <a:tabLst/>
              <a:defRPr/>
            </a:pPr>
            <a:r>
              <a:rPr lang="en-GB" sz="2400" dirty="0">
                <a:ln w="0"/>
                <a:solidFill>
                  <a:schemeClr val="bg1"/>
                </a:solidFill>
                <a:effectLst>
                  <a:outerShdw blurRad="38100" dist="19050" dir="2700000" algn="tl" rotWithShape="0">
                    <a:prstClr val="black">
                      <a:alpha val="40000"/>
                    </a:prstClr>
                  </a:outerShdw>
                </a:effectLst>
                <a:hlinkClick r:id="rId4">
                  <a:extLst>
                    <a:ext uri="{A12FA001-AC4F-418D-AE19-62706E023703}">
                      <ahyp:hlinkClr xmlns:ahyp="http://schemas.microsoft.com/office/drawing/2018/hyperlinkcolor" val="tx"/>
                    </a:ext>
                  </a:extLst>
                </a:hlinkClick>
              </a:rPr>
              <a:t>https://prometom-erasmus.info</a:t>
            </a:r>
            <a:r>
              <a:rPr lang="en-GB" sz="2400" dirty="0">
                <a:ln w="0"/>
                <a:solidFill>
                  <a:schemeClr val="bg1"/>
                </a:solidFill>
                <a:effectLst>
                  <a:outerShdw blurRad="38100" dist="19050" dir="2700000" algn="tl" rotWithShape="0">
                    <a:prstClr val="black">
                      <a:alpha val="40000"/>
                    </a:prstClr>
                  </a:outerShdw>
                </a:effectLst>
              </a:rPr>
              <a:t>             </a:t>
            </a:r>
            <a:r>
              <a:rPr lang="en-GB" sz="2000" dirty="0">
                <a:ln w="0"/>
                <a:solidFill>
                  <a:schemeClr val="bg1"/>
                </a:solidFill>
                <a:effectLst>
                  <a:outerShdw blurRad="38100" dist="19050" dir="2700000" algn="tl" rotWithShape="0">
                    <a:prstClr val="black">
                      <a:alpha val="40000"/>
                    </a:prstClr>
                  </a:outerShdw>
                </a:effectLst>
              </a:rPr>
              <a:t>https://www.facebook.com/profile.php?id=100088059138891</a:t>
            </a:r>
          </a:p>
          <a:p>
            <a:pPr lvl="0"/>
            <a:endParaRPr lang="en-US" sz="2800" dirty="0">
              <a:ln w="0"/>
              <a:solidFill>
                <a:srgbClr val="C00000"/>
              </a:solidFill>
              <a:effectLst>
                <a:outerShdw blurRad="38100" dist="19050" dir="2700000" algn="tl" rotWithShape="0">
                  <a:prstClr val="black">
                    <a:alpha val="40000"/>
                  </a:prstClr>
                </a:outerShdw>
              </a:effectLst>
            </a:endParaRPr>
          </a:p>
          <a:p>
            <a:pPr lvl="0"/>
            <a:endParaRPr lang="en-US" sz="2800" dirty="0">
              <a:ln w="0"/>
              <a:solidFill>
                <a:srgbClr val="C00000"/>
              </a:solidFill>
              <a:effectLst>
                <a:outerShdw blurRad="38100" dist="19050" dir="2700000" algn="tl" rotWithShape="0">
                  <a:prstClr val="black">
                    <a:alpha val="40000"/>
                  </a:prstClr>
                </a:outerShdw>
              </a:effectLst>
            </a:endParaRPr>
          </a:p>
          <a:p>
            <a:pPr lvl="0"/>
            <a:endParaRPr lang="en-US" sz="2800" dirty="0">
              <a:ln w="0"/>
              <a:solidFill>
                <a:srgbClr val="C00000"/>
              </a:solidFill>
              <a:effectLst>
                <a:outerShdw blurRad="38100" dist="19050" dir="2700000" algn="tl" rotWithShape="0">
                  <a:prstClr val="black">
                    <a:alpha val="40000"/>
                  </a:prstClr>
                </a:outerShdw>
              </a:effectLst>
            </a:endParaRPr>
          </a:p>
          <a:p>
            <a:pPr lvl="0"/>
            <a:endParaRPr lang="en-US" sz="2800" dirty="0">
              <a:ln w="0"/>
              <a:solidFill>
                <a:srgbClr val="C00000"/>
              </a:solidFill>
              <a:effectLst>
                <a:outerShdw blurRad="38100" dist="19050" dir="2700000" algn="tl" rotWithShape="0">
                  <a:prstClr val="black">
                    <a:alpha val="40000"/>
                  </a:prstClr>
                </a:outerShdw>
              </a:effectLst>
            </a:endParaRPr>
          </a:p>
          <a:p>
            <a:pPr lvl="0"/>
            <a:endParaRPr lang="en-GB" sz="2800" dirty="0">
              <a:ln w="0"/>
              <a:solidFill>
                <a:srgbClr val="C00000"/>
              </a:solidFill>
              <a:effectLst>
                <a:outerShdw blurRad="38100" dist="19050" dir="2700000" algn="tl" rotWithShape="0">
                  <a:prstClr val="black">
                    <a:alpha val="40000"/>
                  </a:prstClr>
                </a:outerShdw>
              </a:effectLst>
            </a:endParaRPr>
          </a:p>
          <a:p>
            <a:pPr lvl="0"/>
            <a:endParaRPr lang="en-US" sz="2800" dirty="0">
              <a:ln w="0"/>
              <a:solidFill>
                <a:srgbClr val="C00000"/>
              </a:solidFill>
              <a:effectLst>
                <a:outerShdw blurRad="38100" dist="19050" dir="2700000" algn="tl" rotWithShape="0">
                  <a:prstClr val="black">
                    <a:alpha val="40000"/>
                  </a:prstClr>
                </a:outerShdw>
              </a:effectLst>
            </a:endParaRPr>
          </a:p>
          <a:p>
            <a:pPr lvl="0"/>
            <a:r>
              <a:rPr lang="en-GB" sz="2800" dirty="0">
                <a:ln w="0"/>
                <a:solidFill>
                  <a:srgbClr val="C00000"/>
                </a:solidFill>
                <a:effectLst>
                  <a:outerShdw blurRad="38100" dist="19050" dir="2700000" algn="tl" rotWithShape="0">
                    <a:prstClr val="black">
                      <a:alpha val="40000"/>
                    </a:prstClr>
                  </a:outerShdw>
                </a:effectLst>
              </a:rPr>
              <a:t>    The Project’s email addresses:  </a:t>
            </a:r>
          </a:p>
          <a:p>
            <a:pPr lvl="0"/>
            <a:r>
              <a:rPr lang="en-GB" sz="2800" dirty="0">
                <a:ln w="0"/>
                <a:solidFill>
                  <a:srgbClr val="C00000"/>
                </a:solidFill>
                <a:effectLst>
                  <a:outerShdw blurRad="38100" dist="19050" dir="2700000" algn="tl" rotWithShape="0">
                    <a:prstClr val="black">
                      <a:alpha val="40000"/>
                    </a:prstClr>
                  </a:outerShdw>
                </a:effectLst>
              </a:rPr>
              <a:t> office@prometom.erasmus.info</a:t>
            </a:r>
            <a:endPar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a:p>
            <a:pPr lvl="0"/>
            <a:endPar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ln w="0"/>
              <a:solidFill>
                <a:srgbClr val="C00000"/>
              </a:solidFill>
              <a:effectLst>
                <a:outerShdw blurRad="38100" dist="19050" dir="2700000" algn="tl" rotWithShape="0">
                  <a:prstClr val="black">
                    <a:alpha val="40000"/>
                  </a:prstClr>
                </a:outerShdw>
              </a:effectLst>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ln w="0"/>
              <a:solidFill>
                <a:srgbClr val="C00000"/>
              </a:solidFill>
              <a:effectLst>
                <a:outerShdw blurRad="38100" dist="19050" dir="2700000" algn="tl" rotWithShape="0">
                  <a:prstClr val="black">
                    <a:alpha val="40000"/>
                  </a:prstClr>
                </a:outerShdw>
              </a:effectLst>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295F7-9536-4B15-980E-CA1CAA6D66DE}"/>
              </a:ext>
            </a:extLst>
          </p:cNvPr>
          <p:cNvPicPr>
            <a:picLocks noChangeAspect="1"/>
          </p:cNvPicPr>
          <p:nvPr/>
        </p:nvPicPr>
        <p:blipFill>
          <a:blip r:embed="rId5"/>
          <a:stretch>
            <a:fillRect/>
          </a:stretch>
        </p:blipFill>
        <p:spPr>
          <a:xfrm>
            <a:off x="334298" y="3771313"/>
            <a:ext cx="4387821" cy="1988127"/>
          </a:xfrm>
          <a:prstGeom prst="rect">
            <a:avLst/>
          </a:prstGeom>
        </p:spPr>
      </p:pic>
      <p:pic>
        <p:nvPicPr>
          <p:cNvPr id="11" name="Picture 10">
            <a:extLst>
              <a:ext uri="{FF2B5EF4-FFF2-40B4-BE49-F238E27FC236}">
                <a16:creationId xmlns:a16="http://schemas.microsoft.com/office/drawing/2014/main" id="{2744B604-89BF-4B23-A7C1-C637AA11E0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4971" y="3473645"/>
            <a:ext cx="4248755" cy="2285795"/>
          </a:xfrm>
          <a:prstGeom prst="rect">
            <a:avLst/>
          </a:prstGeom>
        </p:spPr>
      </p:pic>
    </p:spTree>
    <p:extLst>
      <p:ext uri="{BB962C8B-B14F-4D97-AF65-F5344CB8AC3E}">
        <p14:creationId xmlns:p14="http://schemas.microsoft.com/office/powerpoint/2010/main" val="150946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118606" y="1592354"/>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4131378" y="-2183617"/>
            <a:ext cx="3875409" cy="738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l-GR" altLang="en-US" sz="1900" dirty="0">
                <a:solidFill>
                  <a:schemeClr val="bg1"/>
                </a:solidFill>
                <a:ea typeface="Times New Roman" panose="02020603050405020304" pitchFamily="18" charset="0"/>
                <a:cs typeface="Calibri" panose="020F0502020204030204" pitchFamily="34" charset="0"/>
              </a:rPr>
              <a:t>Η δασκάλα/ καθηγήτρια σάς έχε</a:t>
            </a: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algn="ctr" eaLnBrk="0" fontAlgn="base" hangingPunct="0">
              <a:spcBef>
                <a:spcPct val="0"/>
              </a:spcBef>
              <a:spcAft>
                <a:spcPct val="0"/>
              </a:spcAft>
            </a:pPr>
            <a:r>
              <a:rPr lang="en-US" altLang="en-US" sz="2800" b="1" dirty="0">
                <a:solidFill>
                  <a:srgbClr val="C00000"/>
                </a:solidFill>
                <a:ea typeface="Times New Roman" panose="02020603050405020304" pitchFamily="18" charset="0"/>
                <a:cs typeface="Calibri" panose="020F0502020204030204" pitchFamily="34" charset="0"/>
              </a:rPr>
              <a:t>VIDEOS, BOOKS, etc.</a:t>
            </a:r>
          </a:p>
          <a:p>
            <a:pPr lvl="0" algn="ctr" eaLnBrk="0" fontAlgn="base" hangingPunct="0">
              <a:spcBef>
                <a:spcPct val="0"/>
              </a:spcBef>
              <a:spcAft>
                <a:spcPct val="0"/>
              </a:spcAft>
            </a:pPr>
            <a:r>
              <a:rPr lang="en-US" altLang="en-US" sz="2800" b="1" dirty="0">
                <a:solidFill>
                  <a:srgbClr val="C00000"/>
                </a:solidFill>
                <a:ea typeface="Times New Roman" panose="02020603050405020304" pitchFamily="18" charset="0"/>
                <a:cs typeface="Calibri" panose="020F0502020204030204" pitchFamily="34" charset="0"/>
              </a:rPr>
              <a:t> on our webpage</a:t>
            </a:r>
            <a:endParaRPr lang="el-GR" altLang="en-US" sz="2800" b="1"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algn="ctr"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900" dirty="0">
                <a:solidFill>
                  <a:schemeClr val="bg1"/>
                </a:solidFill>
                <a:ea typeface="Times New Roman" panose="02020603050405020304" pitchFamily="18" charset="0"/>
                <a:cs typeface="Calibri" panose="020F0502020204030204" pitchFamily="34" charset="0"/>
              </a:rPr>
              <a:t>What does Metacognition mean</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900" dirty="0">
                <a:solidFill>
                  <a:schemeClr val="bg1"/>
                </a:solidFill>
                <a:ea typeface="Times New Roman" panose="02020603050405020304" pitchFamily="18" charset="0"/>
                <a:cs typeface="Calibri" panose="020F0502020204030204" pitchFamily="34" charset="0"/>
              </a:rPr>
              <a:t> and which is its importance in Education?</a:t>
            </a:r>
          </a:p>
          <a:p>
            <a:pPr lvl="0" algn="ctr" eaLnBrk="0" fontAlgn="base" hangingPunct="0">
              <a:spcBef>
                <a:spcPct val="0"/>
              </a:spcBef>
              <a:spcAft>
                <a:spcPct val="0"/>
              </a:spcAft>
            </a:pPr>
            <a:r>
              <a:rPr lang="en-GB" dirty="0">
                <a:solidFill>
                  <a:schemeClr val="bg1"/>
                </a:solidFill>
                <a:hlinkClick r:id="rId4">
                  <a:extLst>
                    <a:ext uri="{A12FA001-AC4F-418D-AE19-62706E023703}">
                      <ahyp:hlinkClr xmlns:ahyp="http://schemas.microsoft.com/office/drawing/2018/hyperlinkcolor" val="tx"/>
                    </a:ext>
                  </a:extLst>
                </a:hlinkClick>
              </a:rPr>
              <a:t> </a:t>
            </a:r>
            <a:r>
              <a:rPr lang="en-GB" u="sng" dirty="0">
                <a:solidFill>
                  <a:schemeClr val="bg1"/>
                </a:solidFill>
                <a:hlinkClick r:id="rId4">
                  <a:extLst>
                    <a:ext uri="{A12FA001-AC4F-418D-AE19-62706E023703}">
                      <ahyp:hlinkClr xmlns:ahyp="http://schemas.microsoft.com/office/drawing/2018/hyperlinkcolor" val="tx"/>
                    </a:ext>
                  </a:extLst>
                </a:hlinkClick>
              </a:rPr>
              <a:t>https://www.youtube.com/watch?v=GzTgPUbEUhU&amp;t=11s</a:t>
            </a: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E95253C9-8EDF-499A-898E-2419663EC4A2}"/>
              </a:ext>
            </a:extLst>
          </p:cNvPr>
          <p:cNvPicPr>
            <a:picLocks noChangeAspect="1"/>
          </p:cNvPicPr>
          <p:nvPr/>
        </p:nvPicPr>
        <p:blipFill>
          <a:blip r:embed="rId5"/>
          <a:stretch>
            <a:fillRect/>
          </a:stretch>
        </p:blipFill>
        <p:spPr>
          <a:xfrm>
            <a:off x="4442940" y="4181367"/>
            <a:ext cx="3041259" cy="1865350"/>
          </a:xfrm>
          <a:prstGeom prst="rect">
            <a:avLst/>
          </a:prstGeom>
        </p:spPr>
      </p:pic>
      <p:pic>
        <p:nvPicPr>
          <p:cNvPr id="12" name="Picture 11">
            <a:extLst>
              <a:ext uri="{FF2B5EF4-FFF2-40B4-BE49-F238E27FC236}">
                <a16:creationId xmlns:a16="http://schemas.microsoft.com/office/drawing/2014/main" id="{B05C1018-AD7B-461B-9364-595311D6E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066" y="2280530"/>
            <a:ext cx="3186519" cy="2018241"/>
          </a:xfrm>
          <a:prstGeom prst="rect">
            <a:avLst/>
          </a:prstGeom>
        </p:spPr>
      </p:pic>
      <p:sp>
        <p:nvSpPr>
          <p:cNvPr id="13" name="Rectangle 12">
            <a:extLst>
              <a:ext uri="{FF2B5EF4-FFF2-40B4-BE49-F238E27FC236}">
                <a16:creationId xmlns:a16="http://schemas.microsoft.com/office/drawing/2014/main" id="{1E4FFE4C-3192-4DD6-AC4D-2E0C8B1544A5}"/>
              </a:ext>
            </a:extLst>
          </p:cNvPr>
          <p:cNvSpPr/>
          <p:nvPr/>
        </p:nvSpPr>
        <p:spPr>
          <a:xfrm>
            <a:off x="6186805" y="1704049"/>
            <a:ext cx="5581977" cy="954107"/>
          </a:xfrm>
          <a:prstGeom prst="rect">
            <a:avLst/>
          </a:prstGeom>
          <a:noFill/>
        </p:spPr>
        <p:txBody>
          <a:bodyPr wrap="none" lIns="91440" tIns="45720" rIns="91440" bIns="45720">
            <a:spAutoFit/>
          </a:bodyPr>
          <a:lstStyle/>
          <a:p>
            <a:pPr algn="ctr"/>
            <a:r>
              <a:rPr lang="el-GR" sz="2800" b="0" cap="none" spc="0" dirty="0">
                <a:ln w="0"/>
                <a:solidFill>
                  <a:schemeClr val="bg1"/>
                </a:solidFill>
                <a:effectLst>
                  <a:outerShdw blurRad="38100" dist="19050" dir="2700000" algn="tl" rotWithShape="0">
                    <a:schemeClr val="dk1">
                      <a:alpha val="40000"/>
                    </a:schemeClr>
                  </a:outerShdw>
                </a:effectLst>
              </a:rPr>
              <a:t>                      </a:t>
            </a:r>
            <a:r>
              <a:rPr lang="en-US" sz="2800" b="0" cap="none" spc="0" dirty="0">
                <a:ln w="0"/>
                <a:solidFill>
                  <a:schemeClr val="bg1"/>
                </a:solidFill>
                <a:effectLst>
                  <a:outerShdw blurRad="38100" dist="19050" dir="2700000" algn="tl" rotWithShape="0">
                    <a:schemeClr val="dk1">
                      <a:alpha val="40000"/>
                    </a:schemeClr>
                  </a:outerShdw>
                </a:effectLst>
              </a:rPr>
              <a:t>What is Theory of Mind?</a:t>
            </a:r>
          </a:p>
          <a:p>
            <a:pPr algn="ctr"/>
            <a:endParaRPr lang="en-US" sz="2800" dirty="0">
              <a:ln w="0"/>
              <a:solidFill>
                <a:schemeClr val="bg1"/>
              </a:solidFill>
              <a:effectLst>
                <a:outerShdw blurRad="38100" dist="19050" dir="2700000" algn="tl" rotWithShape="0">
                  <a:schemeClr val="dk1">
                    <a:alpha val="40000"/>
                  </a:schemeClr>
                </a:outerShdw>
              </a:effectLst>
            </a:endParaRPr>
          </a:p>
        </p:txBody>
      </p:sp>
      <p:pic>
        <p:nvPicPr>
          <p:cNvPr id="17" name="Picture 16">
            <a:extLst>
              <a:ext uri="{FF2B5EF4-FFF2-40B4-BE49-F238E27FC236}">
                <a16:creationId xmlns:a16="http://schemas.microsoft.com/office/drawing/2014/main" id="{5C660857-9EAC-4DFA-A4FF-F86748975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415" y="1880735"/>
            <a:ext cx="3186518" cy="2358870"/>
          </a:xfrm>
          <a:prstGeom prst="rect">
            <a:avLst/>
          </a:prstGeom>
        </p:spPr>
      </p:pic>
      <p:pic>
        <p:nvPicPr>
          <p:cNvPr id="18" name="Picture 17">
            <a:extLst>
              <a:ext uri="{FF2B5EF4-FFF2-40B4-BE49-F238E27FC236}">
                <a16:creationId xmlns:a16="http://schemas.microsoft.com/office/drawing/2014/main" id="{F1CAEB71-1C18-4089-89A7-1238A23C4907}"/>
              </a:ext>
            </a:extLst>
          </p:cNvPr>
          <p:cNvPicPr>
            <a:picLocks noChangeAspect="1"/>
          </p:cNvPicPr>
          <p:nvPr/>
        </p:nvPicPr>
        <p:blipFill>
          <a:blip r:embed="rId8"/>
          <a:stretch>
            <a:fillRect/>
          </a:stretch>
        </p:blipFill>
        <p:spPr>
          <a:xfrm>
            <a:off x="9308382" y="4401443"/>
            <a:ext cx="1943818" cy="2381865"/>
          </a:xfrm>
          <a:prstGeom prst="rect">
            <a:avLst/>
          </a:prstGeom>
        </p:spPr>
      </p:pic>
      <p:pic>
        <p:nvPicPr>
          <p:cNvPr id="19" name="Picture 18">
            <a:extLst>
              <a:ext uri="{FF2B5EF4-FFF2-40B4-BE49-F238E27FC236}">
                <a16:creationId xmlns:a16="http://schemas.microsoft.com/office/drawing/2014/main" id="{8FD56017-FCC2-428E-8E78-AEBE5989CD9C}"/>
              </a:ext>
            </a:extLst>
          </p:cNvPr>
          <p:cNvPicPr>
            <a:picLocks noChangeAspect="1"/>
          </p:cNvPicPr>
          <p:nvPr/>
        </p:nvPicPr>
        <p:blipFill>
          <a:blip r:embed="rId9"/>
          <a:stretch>
            <a:fillRect/>
          </a:stretch>
        </p:blipFill>
        <p:spPr>
          <a:xfrm>
            <a:off x="1328494" y="4574135"/>
            <a:ext cx="1730087" cy="2209173"/>
          </a:xfrm>
          <a:prstGeom prst="rect">
            <a:avLst/>
          </a:prstGeom>
        </p:spPr>
      </p:pic>
    </p:spTree>
    <p:extLst>
      <p:ext uri="{BB962C8B-B14F-4D97-AF65-F5344CB8AC3E}">
        <p14:creationId xmlns:p14="http://schemas.microsoft.com/office/powerpoint/2010/main" val="534643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06691" y="-159757"/>
            <a:ext cx="6249797" cy="249299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n w="0"/>
                <a:solidFill>
                  <a:srgbClr val="C00000"/>
                </a:solidFill>
                <a:effectLst>
                  <a:outerShdw blurRad="38100" dist="19050" dir="2700000" algn="tl" rotWithShape="0">
                    <a:prstClr val="black">
                      <a:alpha val="40000"/>
                    </a:prstClr>
                  </a:outerShdw>
                </a:effectLst>
                <a:latin typeface="Calibri" panose="020F0502020204030204"/>
              </a:rPr>
              <a:t>PRE- and POST-TESTS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n w="0"/>
                <a:solidFill>
                  <a:srgbClr val="C00000"/>
                </a:solidFill>
                <a:effectLst>
                  <a:outerShdw blurRad="38100" dist="19050" dir="2700000" algn="tl" rotWithShape="0">
                    <a:prstClr val="black">
                      <a:alpha val="40000"/>
                    </a:prstClr>
                  </a:outerShdw>
                </a:effectLst>
                <a:latin typeface="Calibri" panose="020F0502020204030204"/>
              </a:rPr>
              <a:t>FOR TEACHERS AND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18643" y="1430511"/>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400" dirty="0">
              <a:ln w="0"/>
              <a:solidFill>
                <a:srgbClr val="C00000"/>
              </a:solidFill>
              <a:effectLst>
                <a:outerShdw blurRad="38100" dist="19050" dir="2700000" algn="tl" rotWithShape="0">
                  <a:prstClr val="black">
                    <a:alpha val="40000"/>
                  </a:prstClr>
                </a:outerShdw>
              </a:effectLst>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6C05B550-D7D8-4CC3-8D8B-4D959AD42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952" y="2129637"/>
            <a:ext cx="3393937" cy="4583910"/>
          </a:xfrm>
          <a:prstGeom prst="rect">
            <a:avLst/>
          </a:prstGeom>
        </p:spPr>
      </p:pic>
      <p:pic>
        <p:nvPicPr>
          <p:cNvPr id="8" name="Picture 7">
            <a:extLst>
              <a:ext uri="{FF2B5EF4-FFF2-40B4-BE49-F238E27FC236}">
                <a16:creationId xmlns:a16="http://schemas.microsoft.com/office/drawing/2014/main" id="{D2F072B9-5A08-40D5-9476-910BEAE0743B}"/>
              </a:ext>
            </a:extLst>
          </p:cNvPr>
          <p:cNvPicPr>
            <a:picLocks noChangeAspect="1"/>
          </p:cNvPicPr>
          <p:nvPr/>
        </p:nvPicPr>
        <p:blipFill>
          <a:blip r:embed="rId5"/>
          <a:stretch>
            <a:fillRect/>
          </a:stretch>
        </p:blipFill>
        <p:spPr>
          <a:xfrm>
            <a:off x="7785427" y="2349623"/>
            <a:ext cx="3540444" cy="4536005"/>
          </a:xfrm>
          <a:prstGeom prst="rect">
            <a:avLst/>
          </a:prstGeom>
        </p:spPr>
      </p:pic>
      <p:sp>
        <p:nvSpPr>
          <p:cNvPr id="12" name="Rectangle 11">
            <a:extLst>
              <a:ext uri="{FF2B5EF4-FFF2-40B4-BE49-F238E27FC236}">
                <a16:creationId xmlns:a16="http://schemas.microsoft.com/office/drawing/2014/main" id="{57B1E868-A78B-402A-B26C-767D35C1C5AA}"/>
              </a:ext>
            </a:extLst>
          </p:cNvPr>
          <p:cNvSpPr/>
          <p:nvPr/>
        </p:nvSpPr>
        <p:spPr>
          <a:xfrm>
            <a:off x="1052852" y="1535074"/>
            <a:ext cx="4432752" cy="523220"/>
          </a:xfrm>
          <a:prstGeom prst="rect">
            <a:avLst/>
          </a:prstGeom>
          <a:noFill/>
        </p:spPr>
        <p:txBody>
          <a:bodyPr wrap="non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SAMPLE TEST FOR STUDENTS</a:t>
            </a:r>
          </a:p>
        </p:txBody>
      </p:sp>
      <p:sp>
        <p:nvSpPr>
          <p:cNvPr id="13" name="Rectangle 12">
            <a:extLst>
              <a:ext uri="{FF2B5EF4-FFF2-40B4-BE49-F238E27FC236}">
                <a16:creationId xmlns:a16="http://schemas.microsoft.com/office/drawing/2014/main" id="{D1112805-56CC-44A2-9E43-DC8156646E51}"/>
              </a:ext>
            </a:extLst>
          </p:cNvPr>
          <p:cNvSpPr/>
          <p:nvPr/>
        </p:nvSpPr>
        <p:spPr>
          <a:xfrm>
            <a:off x="7059120" y="1625347"/>
            <a:ext cx="4395242" cy="1354217"/>
          </a:xfrm>
          <a:prstGeom prst="rect">
            <a:avLst/>
          </a:prstGeom>
          <a:noFill/>
        </p:spPr>
        <p:txBody>
          <a:bodyPr wrap="none" lIns="91440" tIns="45720" rIns="91440" bIns="45720">
            <a:spAutoFit/>
          </a:bodyPr>
          <a:lstStyle/>
          <a:p>
            <a:pPr algn="ctr"/>
            <a:r>
              <a:rPr lang="en-US" sz="2800" dirty="0">
                <a:ln w="0"/>
                <a:solidFill>
                  <a:schemeClr val="bg1"/>
                </a:solidFill>
                <a:effectLst>
                  <a:outerShdw blurRad="38100" dist="19050" dir="2700000" algn="tl" rotWithShape="0">
                    <a:schemeClr val="dk1">
                      <a:alpha val="40000"/>
                    </a:schemeClr>
                  </a:outerShdw>
                </a:effectLst>
              </a:rPr>
              <a:t>SAMPLE TEST FOR TEACHERS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7864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400084"/>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997815" y="2083641"/>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01FACE5D-5380-4E65-8F18-02E0BCFC6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671" y="1937997"/>
            <a:ext cx="5531861" cy="4785205"/>
          </a:xfrm>
          <a:prstGeom prst="rect">
            <a:avLst/>
          </a:prstGeom>
        </p:spPr>
      </p:pic>
      <p:sp>
        <p:nvSpPr>
          <p:cNvPr id="8" name="Rectangle 7">
            <a:extLst>
              <a:ext uri="{FF2B5EF4-FFF2-40B4-BE49-F238E27FC236}">
                <a16:creationId xmlns:a16="http://schemas.microsoft.com/office/drawing/2014/main" id="{53223D4F-CD60-48C5-9C3A-FD8D9F9D1778}"/>
              </a:ext>
            </a:extLst>
          </p:cNvPr>
          <p:cNvSpPr/>
          <p:nvPr/>
        </p:nvSpPr>
        <p:spPr>
          <a:xfrm>
            <a:off x="5423438" y="1295313"/>
            <a:ext cx="6446829" cy="707886"/>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Analytical Program Developed</a:t>
            </a:r>
          </a:p>
        </p:txBody>
      </p:sp>
      <p:pic>
        <p:nvPicPr>
          <p:cNvPr id="12" name="Picture 11">
            <a:extLst>
              <a:ext uri="{FF2B5EF4-FFF2-40B4-BE49-F238E27FC236}">
                <a16:creationId xmlns:a16="http://schemas.microsoft.com/office/drawing/2014/main" id="{A27F1FB0-CC53-4F61-B847-868720756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72" y="2636636"/>
            <a:ext cx="4606183" cy="4086566"/>
          </a:xfrm>
          <a:prstGeom prst="rect">
            <a:avLst/>
          </a:prstGeom>
        </p:spPr>
      </p:pic>
      <p:sp>
        <p:nvSpPr>
          <p:cNvPr id="13" name="Rectangle 12">
            <a:extLst>
              <a:ext uri="{FF2B5EF4-FFF2-40B4-BE49-F238E27FC236}">
                <a16:creationId xmlns:a16="http://schemas.microsoft.com/office/drawing/2014/main" id="{90F8AB8E-205F-4ACE-988D-79149F383910}"/>
              </a:ext>
            </a:extLst>
          </p:cNvPr>
          <p:cNvSpPr/>
          <p:nvPr/>
        </p:nvSpPr>
        <p:spPr>
          <a:xfrm>
            <a:off x="-34012" y="1313197"/>
            <a:ext cx="5468613" cy="1323439"/>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Schedule of Meetings</a:t>
            </a:r>
          </a:p>
          <a:p>
            <a:pPr algn="ctr"/>
            <a:r>
              <a:rPr lang="en-US" sz="4000" dirty="0">
                <a:ln w="0"/>
                <a:solidFill>
                  <a:schemeClr val="bg1"/>
                </a:solidFill>
                <a:effectLst>
                  <a:outerShdw blurRad="38100" dist="19050" dir="2700000" algn="tl" rotWithShape="0">
                    <a:schemeClr val="dk1">
                      <a:alpha val="40000"/>
                    </a:schemeClr>
                  </a:outerShdw>
                </a:effectLst>
              </a:rPr>
              <a:t>of the Greek Intervention</a:t>
            </a:r>
            <a:endParaRPr lang="en-US" sz="4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1767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21733" y="1587044"/>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a:p>
            <a:pPr algn="ctr"/>
            <a:r>
              <a:rPr lang="en-GB" sz="3200" b="1" dirty="0">
                <a:solidFill>
                  <a:schemeClr val="tx1"/>
                </a:solidFill>
                <a:highlight>
                  <a:srgbClr val="FFFF00"/>
                </a:highlight>
              </a:rPr>
              <a:t>DESIGN OF ANALYTICAL TRAINNING PROGRAM </a:t>
            </a:r>
          </a:p>
          <a:p>
            <a:pPr algn="ctr"/>
            <a:r>
              <a:rPr lang="en-GB" sz="3200" b="1" dirty="0"/>
              <a:t>ON METACOGNITION, </a:t>
            </a:r>
            <a:endParaRPr lang="en-GB" sz="3200" dirty="0"/>
          </a:p>
          <a:p>
            <a:pPr algn="ctr"/>
            <a:r>
              <a:rPr lang="en-GB" sz="3200" b="1" dirty="0"/>
              <a:t>THEORY OF MIND AND EPISTEMIC BELIEFS </a:t>
            </a:r>
          </a:p>
          <a:p>
            <a:pPr algn="ctr"/>
            <a:endParaRPr lang="en-GB" sz="3200" dirty="0"/>
          </a:p>
          <a:p>
            <a:pPr algn="ctr"/>
            <a:r>
              <a:rPr lang="en-GB" sz="3200" b="1" dirty="0"/>
              <a:t>DURATION: 12 meeting of about 100 minutes each </a:t>
            </a:r>
            <a:endParaRPr lang="en-GB" sz="3200" dirty="0"/>
          </a:p>
          <a:p>
            <a:pPr algn="ctr"/>
            <a:r>
              <a:rPr lang="en-GB" sz="3200" b="1" dirty="0"/>
              <a:t>March –April - May 2023</a:t>
            </a:r>
            <a:endParaRPr lang="el-GR" sz="3200" b="1" dirty="0"/>
          </a:p>
          <a:p>
            <a:pPr algn="ctr"/>
            <a:endParaRPr lang="el-GR" sz="3200" b="1" dirty="0"/>
          </a:p>
          <a:p>
            <a:pPr algn="ctr"/>
            <a:r>
              <a:rPr lang="en-US" sz="3200" b="1" dirty="0">
                <a:solidFill>
                  <a:schemeClr val="tx1"/>
                </a:solidFill>
                <a:highlight>
                  <a:srgbClr val="FFFF00"/>
                </a:highlight>
              </a:rPr>
              <a:t>MANY THANKS TO THE PROFESSORS:</a:t>
            </a:r>
          </a:p>
          <a:p>
            <a:pPr algn="ctr"/>
            <a:r>
              <a:rPr lang="en-US" sz="3200" b="1" dirty="0">
                <a:solidFill>
                  <a:schemeClr val="tx1"/>
                </a:solidFill>
                <a:highlight>
                  <a:srgbClr val="FFFF00"/>
                </a:highlight>
              </a:rPr>
              <a:t>Mary Koutselini- Yiota Metallidou – Sira Misailidi - Kalypso Iordanou</a:t>
            </a:r>
            <a:r>
              <a:rPr lang="en-GB" sz="3200" b="1" dirty="0">
                <a:solidFill>
                  <a:schemeClr val="tx1"/>
                </a:solidFill>
                <a:highlight>
                  <a:srgbClr val="FFFF00"/>
                </a:highlight>
              </a:rPr>
              <a:t> </a:t>
            </a:r>
            <a:endParaRPr lang="en-GB" sz="3200" dirty="0">
              <a:solidFill>
                <a:schemeClr val="tx1"/>
              </a:solidFill>
              <a:highlight>
                <a:srgbClr val="FFFF00"/>
              </a:highlight>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8569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1154527" y="792857"/>
            <a:ext cx="937038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400" dirty="0">
                <a:ln w="0"/>
                <a:solidFill>
                  <a:srgbClr val="C00000"/>
                </a:solidFill>
                <a:effectLst>
                  <a:outerShdw blurRad="38100" dist="19050" dir="2700000" algn="tl" rotWithShape="0">
                    <a:prstClr val="black">
                      <a:alpha val="40000"/>
                    </a:prstClr>
                  </a:outerShdw>
                </a:effectLst>
                <a:latin typeface="Calibri" panose="020F0502020204030204"/>
              </a:rPr>
              <a:t>      </a:t>
            </a:r>
            <a:r>
              <a:rPr lang="en-US" sz="4400" dirty="0">
                <a:ln w="0"/>
                <a:solidFill>
                  <a:srgbClr val="C00000"/>
                </a:solidFill>
                <a:effectLst>
                  <a:outerShdw blurRad="38100" dist="19050" dir="2700000" algn="tl" rotWithShape="0">
                    <a:prstClr val="black">
                      <a:alpha val="40000"/>
                    </a:prstClr>
                  </a:outerShdw>
                </a:effectLst>
                <a:latin typeface="Calibri" panose="020F0502020204030204"/>
              </a:rPr>
              <a:t>Axes of our Intervention Program (A)</a:t>
            </a: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21732" y="1464279"/>
            <a:ext cx="12111157"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l-GR" sz="2400" b="1" dirty="0">
              <a:solidFill>
                <a:schemeClr val="bg1"/>
              </a:solidFill>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C6A2C2-A502-4E41-A135-5A965D2517A5}"/>
              </a:ext>
            </a:extLst>
          </p:cNvPr>
          <p:cNvSpPr/>
          <p:nvPr/>
        </p:nvSpPr>
        <p:spPr>
          <a:xfrm>
            <a:off x="793787" y="1528819"/>
            <a:ext cx="75470583" cy="5509200"/>
          </a:xfrm>
          <a:prstGeom prst="rect">
            <a:avLst/>
          </a:prstGeom>
          <a:noFill/>
        </p:spPr>
        <p:txBody>
          <a:bodyPr wrap="square" lIns="91440" tIns="45720" rIns="91440" bIns="45720">
            <a:spAutoFit/>
          </a:bodyPr>
          <a:lstStyle/>
          <a:p>
            <a:r>
              <a:rPr lang="en-GB" sz="3200" dirty="0">
                <a:ln w="0"/>
                <a:effectLst>
                  <a:outerShdw blurRad="38100" dist="19050" dir="2700000" algn="tl" rotWithShape="0">
                    <a:schemeClr val="dk1">
                      <a:alpha val="40000"/>
                    </a:schemeClr>
                  </a:outerShdw>
                </a:effectLst>
              </a:rPr>
              <a:t>PURPOSE AND OBJECTIVES OF THE RESEARCH PROGRAM</a:t>
            </a:r>
          </a:p>
          <a:p>
            <a:r>
              <a:rPr lang="en-GB" sz="3200" b="1" dirty="0">
                <a:ln w="0"/>
                <a:solidFill>
                  <a:schemeClr val="bg1"/>
                </a:solidFill>
                <a:effectLst>
                  <a:outerShdw blurRad="38100" dist="19050" dir="2700000" algn="tl" rotWithShape="0">
                    <a:schemeClr val="dk1">
                      <a:alpha val="40000"/>
                    </a:schemeClr>
                  </a:outerShdw>
                </a:effectLst>
              </a:rPr>
              <a:t>1. Explanation of the Purpose of the Intervention:</a:t>
            </a:r>
          </a:p>
          <a:p>
            <a:r>
              <a:rPr lang="en-GB" sz="3200" dirty="0">
                <a:ln w="0"/>
                <a:solidFill>
                  <a:schemeClr val="bg1"/>
                </a:solidFill>
                <a:effectLst>
                  <a:outerShdw blurRad="38100" dist="19050" dir="2700000" algn="tl" rotWithShape="0">
                    <a:schemeClr val="dk1">
                      <a:alpha val="40000"/>
                    </a:schemeClr>
                  </a:outerShdw>
                </a:effectLst>
              </a:rPr>
              <a:t>  a) To promote teachers and students’ awareness</a:t>
            </a:r>
          </a:p>
          <a:p>
            <a:r>
              <a:rPr lang="en-GB" sz="3200" dirty="0">
                <a:ln w="0"/>
                <a:solidFill>
                  <a:schemeClr val="bg1"/>
                </a:solidFill>
                <a:effectLst>
                  <a:outerShdw blurRad="38100" dist="19050" dir="2700000" algn="tl" rotWithShape="0">
                    <a:schemeClr val="dk1">
                      <a:alpha val="40000"/>
                    </a:schemeClr>
                  </a:outerShdw>
                </a:effectLst>
              </a:rPr>
              <a:t> about Metacognition, Theory of Mind and Epistemic Beliefs</a:t>
            </a:r>
          </a:p>
          <a:p>
            <a:r>
              <a:rPr lang="en-GB" sz="3200" dirty="0">
                <a:ln w="0"/>
                <a:solidFill>
                  <a:schemeClr val="bg1"/>
                </a:solidFill>
                <a:effectLst>
                  <a:outerShdw blurRad="38100" dist="19050" dir="2700000" algn="tl" rotWithShape="0">
                    <a:schemeClr val="dk1">
                      <a:alpha val="40000"/>
                    </a:schemeClr>
                  </a:outerShdw>
                </a:effectLst>
              </a:rPr>
              <a:t> and how these affect the development of students</a:t>
            </a:r>
          </a:p>
          <a:p>
            <a:r>
              <a:rPr lang="en-GB" sz="3200" dirty="0">
                <a:ln w="0"/>
                <a:solidFill>
                  <a:schemeClr val="bg1"/>
                </a:solidFill>
                <a:effectLst>
                  <a:outerShdw blurRad="38100" dist="19050" dir="2700000" algn="tl" rotWithShape="0">
                    <a:schemeClr val="dk1">
                      <a:alpha val="40000"/>
                    </a:schemeClr>
                  </a:outerShdw>
                </a:effectLst>
              </a:rPr>
              <a:t> b) The development of the ability to teach metacognitive strategies,</a:t>
            </a:r>
          </a:p>
          <a:p>
            <a:r>
              <a:rPr lang="en-GB" sz="3200" dirty="0">
                <a:ln w="0"/>
                <a:solidFill>
                  <a:schemeClr val="bg1"/>
                </a:solidFill>
                <a:effectLst>
                  <a:outerShdw blurRad="38100" dist="19050" dir="2700000" algn="tl" rotWithShape="0">
                    <a:schemeClr val="dk1">
                      <a:alpha val="40000"/>
                    </a:schemeClr>
                  </a:outerShdw>
                </a:effectLst>
              </a:rPr>
              <a:t> skills and cultivating critical thinking.</a:t>
            </a:r>
          </a:p>
          <a:p>
            <a:r>
              <a:rPr lang="en-US" sz="3200" b="1" dirty="0">
                <a:ln w="0"/>
                <a:solidFill>
                  <a:schemeClr val="bg1"/>
                </a:solidFill>
                <a:effectLst>
                  <a:outerShdw blurRad="38100" dist="19050" dir="2700000" algn="tl" rotWithShape="0">
                    <a:schemeClr val="dk1">
                      <a:alpha val="40000"/>
                    </a:schemeClr>
                  </a:outerShdw>
                </a:effectLst>
              </a:rPr>
              <a:t>2</a:t>
            </a:r>
            <a:r>
              <a:rPr lang="en-GB" sz="3200" b="1" dirty="0">
                <a:ln w="0"/>
                <a:solidFill>
                  <a:schemeClr val="bg1"/>
                </a:solidFill>
                <a:effectLst>
                  <a:outerShdw blurRad="38100" dist="19050" dir="2700000" algn="tl" rotWithShape="0">
                    <a:schemeClr val="dk1">
                      <a:alpha val="40000"/>
                    </a:schemeClr>
                  </a:outerShdw>
                </a:effectLst>
              </a:rPr>
              <a:t>. What is ‘Metacognition’ and how it can be developed.</a:t>
            </a:r>
          </a:p>
          <a:p>
            <a:r>
              <a:rPr lang="en-GB" sz="3200" b="1" dirty="0">
                <a:ln w="0"/>
                <a:solidFill>
                  <a:schemeClr val="bg1"/>
                </a:solidFill>
                <a:effectLst>
                  <a:outerShdw blurRad="38100" dist="19050" dir="2700000" algn="tl" rotWithShape="0">
                    <a:schemeClr val="dk1">
                      <a:alpha val="40000"/>
                    </a:schemeClr>
                  </a:outerShdw>
                </a:effectLst>
              </a:rPr>
              <a:t>3. Analysis of the Concept and Importance of Metacognition –</a:t>
            </a:r>
          </a:p>
          <a:p>
            <a:r>
              <a:rPr lang="en-GB" sz="3200" b="1" dirty="0">
                <a:ln w="0"/>
                <a:solidFill>
                  <a:schemeClr val="bg1"/>
                </a:solidFill>
                <a:effectLst>
                  <a:outerShdw blurRad="38100" dist="19050" dir="2700000" algn="tl" rotWithShape="0">
                    <a:schemeClr val="dk1">
                      <a:alpha val="40000"/>
                    </a:schemeClr>
                  </a:outerShdw>
                </a:effectLst>
              </a:rPr>
              <a:t> Developing Metacognitive Skills and Strategies</a:t>
            </a:r>
          </a:p>
          <a:p>
            <a:r>
              <a:rPr lang="en-GB" sz="3200" b="1" dirty="0">
                <a:ln w="0"/>
                <a:solidFill>
                  <a:schemeClr val="bg1"/>
                </a:solidFill>
                <a:effectLst>
                  <a:outerShdw blurRad="38100" dist="19050" dir="2700000" algn="tl" rotWithShape="0">
                    <a:schemeClr val="dk1">
                      <a:alpha val="40000"/>
                    </a:schemeClr>
                  </a:outerShdw>
                </a:effectLst>
              </a:rPr>
              <a:t>4. What is Theory of Mind and how</a:t>
            </a:r>
            <a:r>
              <a:rPr lang="en-US" sz="3200" b="1" dirty="0">
                <a:ln w="0"/>
                <a:solidFill>
                  <a:schemeClr val="bg1"/>
                </a:solidFill>
                <a:effectLst>
                  <a:outerShdw blurRad="38100" dist="19050" dir="2700000" algn="tl" rotWithShape="0">
                    <a:schemeClr val="dk1">
                      <a:alpha val="40000"/>
                    </a:schemeClr>
                  </a:outerShdw>
                </a:effectLst>
              </a:rPr>
              <a:t> it can be developed.</a:t>
            </a:r>
            <a:endParaRPr lang="en-US" sz="32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2632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1475127" y="792857"/>
            <a:ext cx="8729185"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ln w="0"/>
                <a:solidFill>
                  <a:srgbClr val="C00000"/>
                </a:solidFill>
                <a:effectLst>
                  <a:outerShdw blurRad="38100" dist="19050" dir="2700000" algn="tl" rotWithShape="0">
                    <a:prstClr val="black">
                      <a:alpha val="40000"/>
                    </a:prstClr>
                  </a:outerShdw>
                </a:effectLst>
                <a:latin typeface="Calibri" panose="020F0502020204030204"/>
              </a:rPr>
              <a:t> Axes of our Intervention Program (B)</a:t>
            </a: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78772" y="1464279"/>
            <a:ext cx="11756189"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600" b="1" dirty="0">
                <a:solidFill>
                  <a:schemeClr val="bg1"/>
                </a:solidFill>
              </a:rPr>
              <a:t>5</a:t>
            </a:r>
            <a:r>
              <a:rPr lang="en-GB" sz="3600" dirty="0">
                <a:solidFill>
                  <a:schemeClr val="bg1"/>
                </a:solidFill>
              </a:rPr>
              <a:t>. </a:t>
            </a:r>
            <a:r>
              <a:rPr lang="en-GB" sz="3600" b="1" dirty="0">
                <a:solidFill>
                  <a:schemeClr val="bg1"/>
                </a:solidFill>
              </a:rPr>
              <a:t>What are the Epistemic Beliefs and how can they be </a:t>
            </a:r>
          </a:p>
          <a:p>
            <a:pPr lvl="0">
              <a:defRPr/>
            </a:pPr>
            <a:r>
              <a:rPr lang="en-GB" sz="3600" b="1" dirty="0">
                <a:solidFill>
                  <a:schemeClr val="bg1"/>
                </a:solidFill>
              </a:rPr>
              <a:t>     developed?</a:t>
            </a:r>
          </a:p>
          <a:p>
            <a:pPr lvl="0">
              <a:defRPr/>
            </a:pPr>
            <a:r>
              <a:rPr lang="en-GB" sz="3600" b="1" dirty="0">
                <a:solidFill>
                  <a:schemeClr val="bg1"/>
                </a:solidFill>
              </a:rPr>
              <a:t>6. Action Research – Its Concept  - Value and Methodology </a:t>
            </a:r>
            <a:r>
              <a:rPr lang="en-GB" sz="3600" dirty="0">
                <a:solidFill>
                  <a:schemeClr val="bg1"/>
                </a:solidFill>
              </a:rPr>
              <a:t>as </a:t>
            </a:r>
          </a:p>
          <a:p>
            <a:pPr lvl="0">
              <a:defRPr/>
            </a:pPr>
            <a:r>
              <a:rPr lang="en-GB" sz="3600" dirty="0">
                <a:solidFill>
                  <a:schemeClr val="bg1"/>
                </a:solidFill>
              </a:rPr>
              <a:t>   a Participatory and Inductive Professional Development </a:t>
            </a:r>
          </a:p>
          <a:p>
            <a:pPr lvl="0">
              <a:defRPr/>
            </a:pPr>
            <a:r>
              <a:rPr lang="en-GB" sz="3600" dirty="0">
                <a:solidFill>
                  <a:schemeClr val="bg1"/>
                </a:solidFill>
              </a:rPr>
              <a:t>   Process</a:t>
            </a:r>
          </a:p>
          <a:p>
            <a:pPr marL="530225" lvl="0" indent="-530225">
              <a:defRPr/>
            </a:pPr>
            <a:r>
              <a:rPr lang="en-GB" sz="3600" b="1" dirty="0">
                <a:solidFill>
                  <a:schemeClr val="bg1"/>
                </a:solidFill>
              </a:rPr>
              <a:t>7. Educational Applications and Practical Examples </a:t>
            </a:r>
            <a:r>
              <a:rPr lang="en-GB" sz="3600" dirty="0">
                <a:solidFill>
                  <a:schemeClr val="bg1"/>
                </a:solidFill>
              </a:rPr>
              <a:t>for the Development of Metacognitive Skills, ToM Skills and Epistemic Beliefs in Students and Teachers</a:t>
            </a:r>
            <a:endParaRPr lang="el-GR" sz="3600" dirty="0">
              <a:solidFill>
                <a:schemeClr val="bg1"/>
              </a:solidFill>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09886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19" cy="153888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endParaRPr kumimoji="0" lang="el-GR"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CONFERENCES / SEMINARS</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80618"/>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GB" dirty="0">
              <a:solidFill>
                <a:prstClr val="white"/>
              </a:solidFill>
            </a:endParaRPr>
          </a:p>
          <a:p>
            <a:pPr lvl="0" algn="ctr">
              <a:defRPr/>
            </a:pPr>
            <a:endParaRPr lang="en-US" dirty="0">
              <a:solidFill>
                <a:prstClr val="white"/>
              </a:solidFill>
            </a:endParaRPr>
          </a:p>
          <a:p>
            <a:pPr lvl="0" algn="ctr">
              <a:defRPr/>
            </a:pPr>
            <a:endParaRPr lang="en-US" dirty="0">
              <a:solidFill>
                <a:prstClr val="white"/>
              </a:solidFill>
            </a:endParaRPr>
          </a:p>
          <a:p>
            <a:pPr lvl="0" algn="ctr">
              <a:defRPr/>
            </a:pPr>
            <a:endParaRPr lang="en-US" dirty="0">
              <a:solidFill>
                <a:prstClr val="white"/>
              </a:solidFill>
            </a:endParaRPr>
          </a:p>
          <a:p>
            <a:pPr lvl="0" algn="ctr">
              <a:defRPr/>
            </a:pPr>
            <a:endParaRPr lang="en-US" dirty="0">
              <a:solidFill>
                <a:prstClr val="white"/>
              </a:solidFill>
            </a:endParaRPr>
          </a:p>
          <a:p>
            <a:pPr lvl="0" algn="ctr">
              <a:defRPr/>
            </a:pPr>
            <a:endParaRPr lang="en-US" b="1" dirty="0">
              <a:solidFill>
                <a:prstClr val="white"/>
              </a:solidFill>
            </a:endParaRPr>
          </a:p>
          <a:p>
            <a:pPr lvl="0" algn="ctr">
              <a:defRPr/>
            </a:pPr>
            <a:r>
              <a:rPr lang="en-GB" sz="2400" b="1" dirty="0">
                <a:solidFill>
                  <a:prstClr val="white"/>
                </a:solidFill>
              </a:rPr>
              <a:t> 2. RESEARCH DAY </a:t>
            </a:r>
          </a:p>
          <a:p>
            <a:pPr lvl="0" algn="ctr">
              <a:defRPr/>
            </a:pPr>
            <a:r>
              <a:rPr lang="en-GB" sz="2400" b="1" dirty="0">
                <a:solidFill>
                  <a:prstClr val="white"/>
                </a:solidFill>
              </a:rPr>
              <a:t>PRESENTATION, EUC,</a:t>
            </a:r>
          </a:p>
          <a:p>
            <a:pPr lvl="0" algn="ctr">
              <a:defRPr/>
            </a:pPr>
            <a:r>
              <a:rPr lang="en-GB" sz="2400" b="1" dirty="0">
                <a:solidFill>
                  <a:prstClr val="white"/>
                </a:solidFill>
              </a:rPr>
              <a:t> 9-5-23</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E71D8FBB-1DC2-4209-BE75-10F28DA17163}"/>
              </a:ext>
            </a:extLst>
          </p:cNvPr>
          <p:cNvPicPr>
            <a:picLocks noChangeAspect="1"/>
          </p:cNvPicPr>
          <p:nvPr/>
        </p:nvPicPr>
        <p:blipFill>
          <a:blip r:embed="rId4"/>
          <a:stretch>
            <a:fillRect/>
          </a:stretch>
        </p:blipFill>
        <p:spPr>
          <a:xfrm>
            <a:off x="378772" y="1624322"/>
            <a:ext cx="3962664" cy="2228999"/>
          </a:xfrm>
          <a:prstGeom prst="rect">
            <a:avLst/>
          </a:prstGeom>
        </p:spPr>
      </p:pic>
      <p:pic>
        <p:nvPicPr>
          <p:cNvPr id="11" name="Picture 10">
            <a:extLst>
              <a:ext uri="{FF2B5EF4-FFF2-40B4-BE49-F238E27FC236}">
                <a16:creationId xmlns:a16="http://schemas.microsoft.com/office/drawing/2014/main" id="{A7CD9DF9-0896-444C-81EA-E0BAD3BD0EF8}"/>
              </a:ext>
            </a:extLst>
          </p:cNvPr>
          <p:cNvPicPr>
            <a:picLocks noChangeAspect="1"/>
          </p:cNvPicPr>
          <p:nvPr/>
        </p:nvPicPr>
        <p:blipFill>
          <a:blip r:embed="rId5"/>
          <a:stretch>
            <a:fillRect/>
          </a:stretch>
        </p:blipFill>
        <p:spPr>
          <a:xfrm>
            <a:off x="7769928" y="1550128"/>
            <a:ext cx="3962664" cy="2303193"/>
          </a:xfrm>
          <a:prstGeom prst="rect">
            <a:avLst/>
          </a:prstGeom>
        </p:spPr>
      </p:pic>
      <p:sp>
        <p:nvSpPr>
          <p:cNvPr id="12" name="Rectangle 11">
            <a:extLst>
              <a:ext uri="{FF2B5EF4-FFF2-40B4-BE49-F238E27FC236}">
                <a16:creationId xmlns:a16="http://schemas.microsoft.com/office/drawing/2014/main" id="{1CE74216-F0C9-4BB4-918E-761783626DC0}"/>
              </a:ext>
            </a:extLst>
          </p:cNvPr>
          <p:cNvSpPr/>
          <p:nvPr/>
        </p:nvSpPr>
        <p:spPr>
          <a:xfrm>
            <a:off x="4420538" y="1875940"/>
            <a:ext cx="3439531" cy="1200329"/>
          </a:xfrm>
          <a:prstGeom prst="rect">
            <a:avLst/>
          </a:prstGeom>
          <a:noFill/>
        </p:spPr>
        <p:txBody>
          <a:bodyPr wrap="none" lIns="91440" tIns="45720" rIns="91440" bIns="45720">
            <a:spAutoFit/>
          </a:bodyPr>
          <a:lstStyle/>
          <a:p>
            <a:pPr algn="ctr"/>
            <a:r>
              <a:rPr lang="en-GB" sz="2400" b="1" dirty="0">
                <a:solidFill>
                  <a:schemeClr val="bg1"/>
                </a:solidFill>
              </a:rPr>
              <a:t>1. </a:t>
            </a:r>
            <a:r>
              <a:rPr lang="en-GB" sz="2400" b="1" dirty="0" err="1">
                <a:solidFill>
                  <a:schemeClr val="bg1"/>
                </a:solidFill>
              </a:rPr>
              <a:t>InPACT</a:t>
            </a:r>
            <a:r>
              <a:rPr lang="en-GB" sz="2400" b="1" dirty="0">
                <a:solidFill>
                  <a:schemeClr val="bg1"/>
                </a:solidFill>
              </a:rPr>
              <a:t> 2023</a:t>
            </a:r>
          </a:p>
          <a:p>
            <a:pPr algn="ctr"/>
            <a:r>
              <a:rPr lang="en-GB" sz="2400" b="1" dirty="0">
                <a:solidFill>
                  <a:schemeClr val="bg1"/>
                </a:solidFill>
              </a:rPr>
              <a:t> International Conference</a:t>
            </a:r>
          </a:p>
          <a:p>
            <a:pPr algn="ctr"/>
            <a:r>
              <a:rPr lang="en-US" sz="2400" b="1" dirty="0">
                <a:solidFill>
                  <a:schemeClr val="bg1"/>
                </a:solidFill>
              </a:rPr>
              <a:t>L</a:t>
            </a:r>
            <a:r>
              <a:rPr lang="en-GB" sz="2400" b="1" dirty="0" err="1">
                <a:solidFill>
                  <a:schemeClr val="bg1"/>
                </a:solidFill>
              </a:rPr>
              <a:t>isbon</a:t>
            </a:r>
            <a:r>
              <a:rPr lang="en-GB" sz="2400" b="1" dirty="0">
                <a:solidFill>
                  <a:schemeClr val="bg1"/>
                </a:solidFill>
              </a:rPr>
              <a:t>, April 2023</a:t>
            </a:r>
          </a:p>
        </p:txBody>
      </p:sp>
      <p:pic>
        <p:nvPicPr>
          <p:cNvPr id="13" name="Picture 12">
            <a:extLst>
              <a:ext uri="{FF2B5EF4-FFF2-40B4-BE49-F238E27FC236}">
                <a16:creationId xmlns:a16="http://schemas.microsoft.com/office/drawing/2014/main" id="{DBCA8012-9013-4670-9C17-2C3959E37C38}"/>
              </a:ext>
            </a:extLst>
          </p:cNvPr>
          <p:cNvPicPr>
            <a:picLocks noChangeAspect="1"/>
          </p:cNvPicPr>
          <p:nvPr/>
        </p:nvPicPr>
        <p:blipFill>
          <a:blip r:embed="rId6"/>
          <a:stretch>
            <a:fillRect/>
          </a:stretch>
        </p:blipFill>
        <p:spPr>
          <a:xfrm>
            <a:off x="5381079" y="3196221"/>
            <a:ext cx="1518447" cy="2075002"/>
          </a:xfrm>
          <a:prstGeom prst="rect">
            <a:avLst/>
          </a:prstGeom>
        </p:spPr>
      </p:pic>
      <p:pic>
        <p:nvPicPr>
          <p:cNvPr id="15" name="Picture 14">
            <a:extLst>
              <a:ext uri="{FF2B5EF4-FFF2-40B4-BE49-F238E27FC236}">
                <a16:creationId xmlns:a16="http://schemas.microsoft.com/office/drawing/2014/main" id="{A7C5E081-F1F0-4172-9555-453D6F1CF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912" y="4696129"/>
            <a:ext cx="4243626" cy="2075003"/>
          </a:xfrm>
          <a:prstGeom prst="rect">
            <a:avLst/>
          </a:prstGeom>
        </p:spPr>
      </p:pic>
      <p:pic>
        <p:nvPicPr>
          <p:cNvPr id="17" name="Picture 16">
            <a:extLst>
              <a:ext uri="{FF2B5EF4-FFF2-40B4-BE49-F238E27FC236}">
                <a16:creationId xmlns:a16="http://schemas.microsoft.com/office/drawing/2014/main" id="{145D6FA0-B31D-4E2A-A2EB-52F23961C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0741" y="4725863"/>
            <a:ext cx="4243626" cy="2015533"/>
          </a:xfrm>
          <a:prstGeom prst="rect">
            <a:avLst/>
          </a:prstGeom>
        </p:spPr>
      </p:pic>
    </p:spTree>
    <p:extLst>
      <p:ext uri="{BB962C8B-B14F-4D97-AF65-F5344CB8AC3E}">
        <p14:creationId xmlns:p14="http://schemas.microsoft.com/office/powerpoint/2010/main" val="8054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1102796" y="-65933"/>
            <a:ext cx="9789603" cy="16004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ln w="0"/>
                <a:solidFill>
                  <a:srgbClr val="C00000"/>
                </a:solidFill>
                <a:effectLst>
                  <a:outerShdw blurRad="38100" dist="19050" dir="2700000" algn="tl" rotWithShape="0">
                    <a:prstClr val="black">
                      <a:alpha val="40000"/>
                    </a:prstClr>
                  </a:outerShdw>
                </a:effectLst>
                <a:latin typeface="Calibri" panose="020F0502020204030204"/>
              </a:rPr>
              <a:t>INTERVENTION-Program Presentations (a)</a:t>
            </a: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76256"/>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F73D4D0-CF13-4F8B-939B-3F021CE7AAE9}"/>
              </a:ext>
            </a:extLst>
          </p:cNvPr>
          <p:cNvPicPr>
            <a:picLocks noChangeAspect="1"/>
          </p:cNvPicPr>
          <p:nvPr/>
        </p:nvPicPr>
        <p:blipFill>
          <a:blip r:embed="rId4"/>
          <a:stretch>
            <a:fillRect/>
          </a:stretch>
        </p:blipFill>
        <p:spPr>
          <a:xfrm>
            <a:off x="274444" y="1562298"/>
            <a:ext cx="3336866" cy="2324799"/>
          </a:xfrm>
          <a:prstGeom prst="rect">
            <a:avLst/>
          </a:prstGeom>
        </p:spPr>
      </p:pic>
      <p:pic>
        <p:nvPicPr>
          <p:cNvPr id="13" name="Picture 12">
            <a:extLst>
              <a:ext uri="{FF2B5EF4-FFF2-40B4-BE49-F238E27FC236}">
                <a16:creationId xmlns:a16="http://schemas.microsoft.com/office/drawing/2014/main" id="{F43BC2A8-ABB6-45CB-A6A8-FC069E05F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857" y="4193633"/>
            <a:ext cx="3729018" cy="2488071"/>
          </a:xfrm>
          <a:prstGeom prst="rect">
            <a:avLst/>
          </a:prstGeom>
        </p:spPr>
      </p:pic>
      <p:pic>
        <p:nvPicPr>
          <p:cNvPr id="15" name="Picture 14">
            <a:extLst>
              <a:ext uri="{FF2B5EF4-FFF2-40B4-BE49-F238E27FC236}">
                <a16:creationId xmlns:a16="http://schemas.microsoft.com/office/drawing/2014/main" id="{39711003-ACA5-477B-85DE-9DBB94E5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396" y="1427050"/>
            <a:ext cx="3545088" cy="2563249"/>
          </a:xfrm>
          <a:prstGeom prst="rect">
            <a:avLst/>
          </a:prstGeom>
        </p:spPr>
      </p:pic>
      <p:pic>
        <p:nvPicPr>
          <p:cNvPr id="17" name="Picture 16">
            <a:extLst>
              <a:ext uri="{FF2B5EF4-FFF2-40B4-BE49-F238E27FC236}">
                <a16:creationId xmlns:a16="http://schemas.microsoft.com/office/drawing/2014/main" id="{2A353C54-8C9B-4AC9-9347-9CB60084B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773" y="4167826"/>
            <a:ext cx="3232538" cy="2563248"/>
          </a:xfrm>
          <a:prstGeom prst="rect">
            <a:avLst/>
          </a:prstGeom>
        </p:spPr>
      </p:pic>
      <p:pic>
        <p:nvPicPr>
          <p:cNvPr id="19" name="Picture 18">
            <a:extLst>
              <a:ext uri="{FF2B5EF4-FFF2-40B4-BE49-F238E27FC236}">
                <a16:creationId xmlns:a16="http://schemas.microsoft.com/office/drawing/2014/main" id="{732EC4C5-E517-4B69-8B8D-08915292A1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1857" y="1420331"/>
            <a:ext cx="3729018" cy="2563248"/>
          </a:xfrm>
          <a:prstGeom prst="rect">
            <a:avLst/>
          </a:prstGeom>
        </p:spPr>
      </p:pic>
      <p:pic>
        <p:nvPicPr>
          <p:cNvPr id="25" name="Picture 24">
            <a:extLst>
              <a:ext uri="{FF2B5EF4-FFF2-40B4-BE49-F238E27FC236}">
                <a16:creationId xmlns:a16="http://schemas.microsoft.com/office/drawing/2014/main" id="{666BCF75-83AF-4D8B-960A-23CF15CCF5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2397" y="4330008"/>
            <a:ext cx="3545088" cy="2382566"/>
          </a:xfrm>
          <a:prstGeom prst="rect">
            <a:avLst/>
          </a:prstGeom>
        </p:spPr>
      </p:pic>
    </p:spTree>
    <p:extLst>
      <p:ext uri="{BB962C8B-B14F-4D97-AF65-F5344CB8AC3E}">
        <p14:creationId xmlns:p14="http://schemas.microsoft.com/office/powerpoint/2010/main" val="220088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dashVer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p:txBody>
          <a:bodyPr/>
          <a:lstStyle/>
          <a:p>
            <a:r>
              <a:rPr lang="en-US" dirty="0"/>
              <a:t>P</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1500" y="194397"/>
            <a:ext cx="4000500" cy="1496291"/>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49"/>
            <a:ext cx="2086266" cy="2314898"/>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313480" y="610574"/>
            <a:ext cx="5878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Pro-Me-ToM Project</a:t>
            </a:r>
          </a:p>
        </p:txBody>
      </p:sp>
      <p:sp>
        <p:nvSpPr>
          <p:cNvPr id="4" name="Rectangle 3">
            <a:extLst>
              <a:ext uri="{FF2B5EF4-FFF2-40B4-BE49-F238E27FC236}">
                <a16:creationId xmlns:a16="http://schemas.microsoft.com/office/drawing/2014/main" id="{0C4E6D43-4FFE-47BC-A674-453CA3650103}"/>
              </a:ext>
            </a:extLst>
          </p:cNvPr>
          <p:cNvSpPr/>
          <p:nvPr/>
        </p:nvSpPr>
        <p:spPr>
          <a:xfrm>
            <a:off x="5768023" y="2967335"/>
            <a:ext cx="65595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846DC98D-D433-4C2C-BF55-93208F8BB328}"/>
              </a:ext>
            </a:extLst>
          </p:cNvPr>
          <p:cNvSpPr/>
          <p:nvPr/>
        </p:nvSpPr>
        <p:spPr>
          <a:xfrm>
            <a:off x="699984" y="2300449"/>
            <a:ext cx="11836400" cy="4401205"/>
          </a:xfrm>
          <a:prstGeom prst="rect">
            <a:avLst/>
          </a:prstGeom>
        </p:spPr>
        <p:txBody>
          <a:bodyPr wrap="square">
            <a:spAutoFit/>
          </a:bodyPr>
          <a:lstStyle/>
          <a:p>
            <a:endParaRPr lang="en-GB" sz="2800" b="1" dirty="0"/>
          </a:p>
          <a:p>
            <a:r>
              <a:rPr lang="en-GB" sz="2800" b="1" dirty="0"/>
              <a:t>                      Core Action 2 of the Erasmus+ Program</a:t>
            </a:r>
          </a:p>
          <a:p>
            <a:endParaRPr lang="en-GB" sz="2800" b="1" dirty="0"/>
          </a:p>
          <a:p>
            <a:pPr algn="ctr"/>
            <a:r>
              <a:rPr lang="en-GB" sz="2800" dirty="0">
                <a:solidFill>
                  <a:srgbClr val="C00000"/>
                </a:solidFill>
              </a:rPr>
              <a:t>"PROMOTING THE DEVELOPMENT OF TEACHERS' AND STUDENTS' METACOGNITIVE AND THEORY OF MIND SKILLS“</a:t>
            </a:r>
          </a:p>
          <a:p>
            <a:pPr algn="ctr"/>
            <a:r>
              <a:rPr lang="en-GB" sz="2800" dirty="0">
                <a:solidFill>
                  <a:srgbClr val="C00000"/>
                </a:solidFill>
              </a:rPr>
              <a:t> </a:t>
            </a:r>
            <a:r>
              <a:rPr lang="en-GB" sz="2800" dirty="0"/>
              <a:t>(application code number: 2022-1- CY01-KA220-SCH-000088168)</a:t>
            </a:r>
          </a:p>
          <a:p>
            <a:pPr algn="ctr"/>
            <a:endParaRPr lang="en-GB" sz="2800" dirty="0"/>
          </a:p>
          <a:p>
            <a:pPr algn="ctr"/>
            <a:r>
              <a:rPr lang="en-GB" sz="2800" dirty="0"/>
              <a:t>4 &amp; 5 of September 2022 - 	August 2024</a:t>
            </a:r>
          </a:p>
          <a:p>
            <a:pPr algn="ctr"/>
            <a:endParaRPr lang="en-US" sz="2800" dirty="0"/>
          </a:p>
          <a:p>
            <a:endParaRPr lang="en-GB" sz="2800" dirty="0"/>
          </a:p>
        </p:txBody>
      </p:sp>
    </p:spTree>
    <p:extLst>
      <p:ext uri="{BB962C8B-B14F-4D97-AF65-F5344CB8AC3E}">
        <p14:creationId xmlns:p14="http://schemas.microsoft.com/office/powerpoint/2010/main" val="346828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66909" y="1694947"/>
            <a:ext cx="11813228" cy="5100275"/>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266477" y="1054089"/>
            <a:ext cx="11813228" cy="1446550"/>
          </a:xfrm>
          <a:prstGeom prst="rect">
            <a:avLst/>
          </a:prstGeom>
          <a:noFill/>
        </p:spPr>
        <p:txBody>
          <a:bodyPr wrap="square" lIns="91440" tIns="45720" rIns="91440" bIns="45720">
            <a:spAutoFit/>
          </a:bodyPr>
          <a:lstStyle/>
          <a:p>
            <a:pPr algn="ctr"/>
            <a:r>
              <a:rPr lang="en-US" sz="4400" dirty="0">
                <a:ln w="0"/>
                <a:solidFill>
                  <a:srgbClr val="C00000"/>
                </a:solidFill>
                <a:effectLst>
                  <a:outerShdw blurRad="38100" dist="19050" dir="2700000" algn="tl" rotWithShape="0">
                    <a:prstClr val="black">
                      <a:alpha val="40000"/>
                    </a:prstClr>
                  </a:outerShdw>
                </a:effectLst>
              </a:rPr>
              <a:t>INTERVENTION-Program Presentations (b)</a:t>
            </a:r>
          </a:p>
          <a:p>
            <a:pPr algn="ctr"/>
            <a:endParaRPr lang="en-US" sz="4400" dirty="0">
              <a:ln w="0"/>
              <a:solidFill>
                <a:srgbClr val="C00000"/>
              </a:solidFill>
              <a:effectLst>
                <a:outerShdw blurRad="38100" dist="19050" dir="2700000" algn="tl" rotWithShape="0">
                  <a:schemeClr val="dk1">
                    <a:alpha val="40000"/>
                  </a:schemeClr>
                </a:outerShdw>
              </a:effectLst>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1798796" y="1177577"/>
            <a:ext cx="1765814"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9F94A02A-034F-4BE5-AD13-CDE805A02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913" y="1836795"/>
            <a:ext cx="3310165" cy="2360385"/>
          </a:xfrm>
          <a:prstGeom prst="rect">
            <a:avLst/>
          </a:prstGeom>
        </p:spPr>
      </p:pic>
      <p:pic>
        <p:nvPicPr>
          <p:cNvPr id="13" name="Picture 12">
            <a:extLst>
              <a:ext uri="{FF2B5EF4-FFF2-40B4-BE49-F238E27FC236}">
                <a16:creationId xmlns:a16="http://schemas.microsoft.com/office/drawing/2014/main" id="{DDA6AB69-B068-41D9-91C6-EAD3594E9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7570" y="1777364"/>
            <a:ext cx="3559407" cy="2355817"/>
          </a:xfrm>
          <a:prstGeom prst="rect">
            <a:avLst/>
          </a:prstGeom>
        </p:spPr>
      </p:pic>
      <p:pic>
        <p:nvPicPr>
          <p:cNvPr id="15" name="Picture 14">
            <a:extLst>
              <a:ext uri="{FF2B5EF4-FFF2-40B4-BE49-F238E27FC236}">
                <a16:creationId xmlns:a16="http://schemas.microsoft.com/office/drawing/2014/main" id="{B549772F-7DBD-4669-964B-42B3906D7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95" y="4457137"/>
            <a:ext cx="3310166" cy="2305938"/>
          </a:xfrm>
          <a:prstGeom prst="rect">
            <a:avLst/>
          </a:prstGeom>
        </p:spPr>
      </p:pic>
      <p:pic>
        <p:nvPicPr>
          <p:cNvPr id="17" name="Picture 16">
            <a:extLst>
              <a:ext uri="{FF2B5EF4-FFF2-40B4-BE49-F238E27FC236}">
                <a16:creationId xmlns:a16="http://schemas.microsoft.com/office/drawing/2014/main" id="{44210676-0554-4057-BE6C-619A35352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2368" y="4306998"/>
            <a:ext cx="3564609" cy="2373567"/>
          </a:xfrm>
          <a:prstGeom prst="rect">
            <a:avLst/>
          </a:prstGeom>
        </p:spPr>
      </p:pic>
      <p:pic>
        <p:nvPicPr>
          <p:cNvPr id="21" name="Picture 20">
            <a:extLst>
              <a:ext uri="{FF2B5EF4-FFF2-40B4-BE49-F238E27FC236}">
                <a16:creationId xmlns:a16="http://schemas.microsoft.com/office/drawing/2014/main" id="{B102DCC6-4B87-4ECC-9A80-4E70FC83DD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5822" y="4401684"/>
            <a:ext cx="3310165" cy="2329245"/>
          </a:xfrm>
          <a:prstGeom prst="rect">
            <a:avLst/>
          </a:prstGeom>
        </p:spPr>
      </p:pic>
      <p:pic>
        <p:nvPicPr>
          <p:cNvPr id="23" name="Picture 22">
            <a:extLst>
              <a:ext uri="{FF2B5EF4-FFF2-40B4-BE49-F238E27FC236}">
                <a16:creationId xmlns:a16="http://schemas.microsoft.com/office/drawing/2014/main" id="{7DAA7E44-3298-4CD5-B68D-3A75514AF5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965" y="1795893"/>
            <a:ext cx="3306624" cy="2528595"/>
          </a:xfrm>
          <a:prstGeom prst="rect">
            <a:avLst/>
          </a:prstGeom>
        </p:spPr>
      </p:pic>
    </p:spTree>
    <p:extLst>
      <p:ext uri="{BB962C8B-B14F-4D97-AF65-F5344CB8AC3E}">
        <p14:creationId xmlns:p14="http://schemas.microsoft.com/office/powerpoint/2010/main" val="269608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dashVer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p:txBody>
          <a:bodyPr/>
          <a:lstStyle/>
          <a:p>
            <a:r>
              <a:rPr lang="en-US" dirty="0"/>
              <a:t>P</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1500" y="194397"/>
            <a:ext cx="4000500" cy="1496291"/>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49"/>
            <a:ext cx="2086266" cy="2314898"/>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313480" y="610574"/>
            <a:ext cx="5878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Pro-Me-ToM Project</a:t>
            </a:r>
          </a:p>
        </p:txBody>
      </p:sp>
      <p:sp>
        <p:nvSpPr>
          <p:cNvPr id="4" name="Rectangle 3">
            <a:extLst>
              <a:ext uri="{FF2B5EF4-FFF2-40B4-BE49-F238E27FC236}">
                <a16:creationId xmlns:a16="http://schemas.microsoft.com/office/drawing/2014/main" id="{3A75BC4F-7959-41DD-A757-0B2C4C161123}"/>
              </a:ext>
            </a:extLst>
          </p:cNvPr>
          <p:cNvSpPr/>
          <p:nvPr/>
        </p:nvSpPr>
        <p:spPr>
          <a:xfrm>
            <a:off x="169334" y="2545898"/>
            <a:ext cx="12175066" cy="461665"/>
          </a:xfrm>
          <a:prstGeom prst="rect">
            <a:avLst/>
          </a:prstGeom>
        </p:spPr>
        <p:txBody>
          <a:bodyPr wrap="square">
            <a:spAutoFit/>
          </a:bodyPr>
          <a:lstStyle/>
          <a:p>
            <a:pPr marL="342900" indent="-342900">
              <a:buFont typeface="Arial" panose="020B0604020202020204" pitchFamily="34" charset="0"/>
              <a:buChar char="•"/>
            </a:pPr>
            <a:endParaRPr lang="en-GB" sz="2400" dirty="0"/>
          </a:p>
        </p:txBody>
      </p:sp>
      <p:pic>
        <p:nvPicPr>
          <p:cNvPr id="10" name="Picture 9">
            <a:extLst>
              <a:ext uri="{FF2B5EF4-FFF2-40B4-BE49-F238E27FC236}">
                <a16:creationId xmlns:a16="http://schemas.microsoft.com/office/drawing/2014/main" id="{4D5488CD-E536-4AB7-89DE-1927CF18B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614" y="2545898"/>
            <a:ext cx="3216020" cy="4051028"/>
          </a:xfrm>
          <a:prstGeom prst="rect">
            <a:avLst/>
          </a:prstGeom>
        </p:spPr>
      </p:pic>
      <p:sp>
        <p:nvSpPr>
          <p:cNvPr id="5" name="Rectangle 4">
            <a:extLst>
              <a:ext uri="{FF2B5EF4-FFF2-40B4-BE49-F238E27FC236}">
                <a16:creationId xmlns:a16="http://schemas.microsoft.com/office/drawing/2014/main" id="{50C12F85-EC18-4E55-A696-53A37879FA3D}"/>
              </a:ext>
            </a:extLst>
          </p:cNvPr>
          <p:cNvSpPr/>
          <p:nvPr/>
        </p:nvSpPr>
        <p:spPr>
          <a:xfrm>
            <a:off x="315927" y="2895616"/>
            <a:ext cx="7486921" cy="1754326"/>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en-US" sz="5400" dirty="0">
                <a:ln w="0"/>
                <a:effectLst>
                  <a:outerShdw blurRad="38100" dist="19050" dir="2700000" algn="tl" rotWithShape="0">
                    <a:schemeClr val="dk1">
                      <a:alpha val="40000"/>
                    </a:schemeClr>
                  </a:outerShdw>
                </a:effectLst>
              </a:rPr>
              <a:t>About 100 from Greece</a:t>
            </a:r>
          </a:p>
          <a:p>
            <a:pPr marL="685800" indent="-685800">
              <a:buFont typeface="Wingdings" panose="05000000000000000000" pitchFamily="2" charset="2"/>
              <a:buChar char="Ø"/>
            </a:pPr>
            <a:r>
              <a:rPr lang="en-US" sz="5400" b="0" cap="none" spc="0" dirty="0">
                <a:ln w="0"/>
                <a:solidFill>
                  <a:schemeClr val="tx1"/>
                </a:solidFill>
                <a:effectLst>
                  <a:outerShdw blurRad="38100" dist="19050" dir="2700000" algn="tl" rotWithShape="0">
                    <a:schemeClr val="dk1">
                      <a:alpha val="40000"/>
                    </a:schemeClr>
                  </a:outerShdw>
                </a:effectLst>
              </a:rPr>
              <a:t>About 20 from Cyprus</a:t>
            </a:r>
          </a:p>
        </p:txBody>
      </p:sp>
      <p:sp>
        <p:nvSpPr>
          <p:cNvPr id="6" name="Rectangle 5">
            <a:extLst>
              <a:ext uri="{FF2B5EF4-FFF2-40B4-BE49-F238E27FC236}">
                <a16:creationId xmlns:a16="http://schemas.microsoft.com/office/drawing/2014/main" id="{B8E3015F-B70E-4BAC-8F63-FC0CD700E8C7}"/>
              </a:ext>
            </a:extLst>
          </p:cNvPr>
          <p:cNvSpPr/>
          <p:nvPr/>
        </p:nvSpPr>
        <p:spPr>
          <a:xfrm>
            <a:off x="3976688" y="1779353"/>
            <a:ext cx="4062412" cy="1015663"/>
          </a:xfrm>
          <a:prstGeom prst="rect">
            <a:avLst/>
          </a:prstGeom>
        </p:spPr>
        <p:txBody>
          <a:bodyPr wrap="square">
            <a:spAutoFit/>
          </a:bodyPr>
          <a:lstStyle/>
          <a:p>
            <a:pPr algn="ctr"/>
            <a:r>
              <a:rPr lang="en-US" sz="6000" dirty="0">
                <a:ln w="0"/>
                <a:solidFill>
                  <a:srgbClr val="C00000"/>
                </a:solidFill>
                <a:effectLst>
                  <a:outerShdw blurRad="38100" dist="19050" dir="2700000" algn="tl" rotWithShape="0">
                    <a:schemeClr val="dk1">
                      <a:alpha val="40000"/>
                    </a:schemeClr>
                  </a:outerShdw>
                </a:effectLst>
              </a:rPr>
              <a:t>Participants:</a:t>
            </a:r>
          </a:p>
        </p:txBody>
      </p:sp>
    </p:spTree>
    <p:extLst>
      <p:ext uri="{BB962C8B-B14F-4D97-AF65-F5344CB8AC3E}">
        <p14:creationId xmlns:p14="http://schemas.microsoft.com/office/powerpoint/2010/main" val="2187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793787" y="-65108"/>
            <a:ext cx="1097499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endParaRPr kumimoji="0" lang="el-GR"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12  </a:t>
            </a:r>
            <a:r>
              <a:rPr lang="el-GR" sz="5400" dirty="0">
                <a:ln w="0"/>
                <a:solidFill>
                  <a:srgbClr val="C00000"/>
                </a:solidFill>
                <a:effectLst>
                  <a:outerShdw blurRad="38100" dist="19050" dir="2700000" algn="tl" rotWithShape="0">
                    <a:prstClr val="black">
                      <a:alpha val="40000"/>
                    </a:prstClr>
                  </a:outerShdw>
                </a:effectLst>
                <a:latin typeface="Calibri" panose="020F0502020204030204"/>
              </a:rPr>
              <a:t>ΟΝ</a:t>
            </a: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-LINE MEETINGS </a:t>
            </a:r>
            <a:r>
              <a:rPr lang="en-US" sz="4000" dirty="0">
                <a:ln w="0"/>
                <a:solidFill>
                  <a:srgbClr val="C00000"/>
                </a:solidFill>
                <a:effectLst>
                  <a:outerShdw blurRad="38100" dist="19050" dir="2700000" algn="tl" rotWithShape="0">
                    <a:prstClr val="black">
                      <a:alpha val="40000"/>
                    </a:prstClr>
                  </a:outerShdw>
                </a:effectLst>
                <a:latin typeface="Calibri" panose="020F0502020204030204"/>
              </a:rPr>
              <a:t>(print-screens)</a:t>
            </a:r>
            <a:endParaRPr kumimoji="0" lang="en-US" sz="4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217014" y="1678668"/>
            <a:ext cx="11757972" cy="4969781"/>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996691"/>
            <a:ext cx="5288685"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1B2FDF1E-5BDB-4F34-899D-BBF226788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121" y="2144192"/>
            <a:ext cx="3366200" cy="2074311"/>
          </a:xfrm>
          <a:prstGeom prst="rect">
            <a:avLst/>
          </a:prstGeom>
        </p:spPr>
      </p:pic>
      <p:pic>
        <p:nvPicPr>
          <p:cNvPr id="13" name="Picture 12">
            <a:extLst>
              <a:ext uri="{FF2B5EF4-FFF2-40B4-BE49-F238E27FC236}">
                <a16:creationId xmlns:a16="http://schemas.microsoft.com/office/drawing/2014/main" id="{BBDE3576-89C8-4D4B-B452-452AC37F8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942" y="4163559"/>
            <a:ext cx="4164422" cy="2508635"/>
          </a:xfrm>
          <a:prstGeom prst="rect">
            <a:avLst/>
          </a:prstGeom>
        </p:spPr>
      </p:pic>
      <p:pic>
        <p:nvPicPr>
          <p:cNvPr id="12" name="Picture 11">
            <a:extLst>
              <a:ext uri="{FF2B5EF4-FFF2-40B4-BE49-F238E27FC236}">
                <a16:creationId xmlns:a16="http://schemas.microsoft.com/office/drawing/2014/main" id="{FF40B387-930A-45B5-B08F-385F25E02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772" y="1825237"/>
            <a:ext cx="3472792" cy="2526796"/>
          </a:xfrm>
          <a:prstGeom prst="rect">
            <a:avLst/>
          </a:prstGeom>
        </p:spPr>
      </p:pic>
      <p:pic>
        <p:nvPicPr>
          <p:cNvPr id="15" name="Picture 14">
            <a:extLst>
              <a:ext uri="{FF2B5EF4-FFF2-40B4-BE49-F238E27FC236}">
                <a16:creationId xmlns:a16="http://schemas.microsoft.com/office/drawing/2014/main" id="{AC7094CE-B99E-438B-8E59-BA57BD679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772" y="4375778"/>
            <a:ext cx="3472792" cy="2215964"/>
          </a:xfrm>
          <a:prstGeom prst="rect">
            <a:avLst/>
          </a:prstGeom>
        </p:spPr>
      </p:pic>
      <p:pic>
        <p:nvPicPr>
          <p:cNvPr id="17" name="Picture 16">
            <a:extLst>
              <a:ext uri="{FF2B5EF4-FFF2-40B4-BE49-F238E27FC236}">
                <a16:creationId xmlns:a16="http://schemas.microsoft.com/office/drawing/2014/main" id="{120498C5-2000-46A6-BE29-962E946F8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0868" y="1770790"/>
            <a:ext cx="4164422" cy="2341344"/>
          </a:xfrm>
          <a:prstGeom prst="rect">
            <a:avLst/>
          </a:prstGeom>
        </p:spPr>
      </p:pic>
      <p:pic>
        <p:nvPicPr>
          <p:cNvPr id="8" name="Picture 7">
            <a:extLst>
              <a:ext uri="{FF2B5EF4-FFF2-40B4-BE49-F238E27FC236}">
                <a16:creationId xmlns:a16="http://schemas.microsoft.com/office/drawing/2014/main" id="{4F2A8281-14A9-48DA-BAC6-1E3CD9A7264D}"/>
              </a:ext>
            </a:extLst>
          </p:cNvPr>
          <p:cNvPicPr>
            <a:picLocks noChangeAspect="1"/>
          </p:cNvPicPr>
          <p:nvPr/>
        </p:nvPicPr>
        <p:blipFill>
          <a:blip r:embed="rId9"/>
          <a:stretch>
            <a:fillRect/>
          </a:stretch>
        </p:blipFill>
        <p:spPr>
          <a:xfrm>
            <a:off x="3949985" y="4435771"/>
            <a:ext cx="3563535" cy="2005036"/>
          </a:xfrm>
          <a:prstGeom prst="rect">
            <a:avLst/>
          </a:prstGeom>
        </p:spPr>
      </p:pic>
    </p:spTree>
    <p:extLst>
      <p:ext uri="{BB962C8B-B14F-4D97-AF65-F5344CB8AC3E}">
        <p14:creationId xmlns:p14="http://schemas.microsoft.com/office/powerpoint/2010/main" val="3356372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80618"/>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4" y="903827"/>
            <a:ext cx="1016548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03C25826-136A-4387-AC00-AC919939B9B6}"/>
              </a:ext>
            </a:extLst>
          </p:cNvPr>
          <p:cNvSpPr/>
          <p:nvPr/>
        </p:nvSpPr>
        <p:spPr>
          <a:xfrm>
            <a:off x="2891878" y="665129"/>
            <a:ext cx="5895653" cy="707886"/>
          </a:xfrm>
          <a:prstGeom prst="rect">
            <a:avLst/>
          </a:prstGeom>
          <a:noFill/>
        </p:spPr>
        <p:txBody>
          <a:bodyPr wrap="none" lIns="91440" tIns="45720" rIns="91440" bIns="45720">
            <a:spAutoFit/>
          </a:bodyPr>
          <a:lstStyle/>
          <a:p>
            <a:pPr algn="ctr"/>
            <a:r>
              <a:rPr lang="en-US" sz="4000" b="0" cap="none" spc="0" dirty="0">
                <a:ln w="0"/>
                <a:solidFill>
                  <a:srgbClr val="C00000"/>
                </a:solidFill>
                <a:effectLst>
                  <a:outerShdw blurRad="38100" dist="19050" dir="2700000" algn="tl" rotWithShape="0">
                    <a:schemeClr val="dk1">
                      <a:alpha val="40000"/>
                    </a:schemeClr>
                  </a:outerShdw>
                </a:effectLst>
              </a:rPr>
              <a:t>ARTICLES TO BE PUBLISHED</a:t>
            </a:r>
          </a:p>
        </p:txBody>
      </p:sp>
      <p:sp>
        <p:nvSpPr>
          <p:cNvPr id="11" name="Rectangle 10">
            <a:extLst>
              <a:ext uri="{FF2B5EF4-FFF2-40B4-BE49-F238E27FC236}">
                <a16:creationId xmlns:a16="http://schemas.microsoft.com/office/drawing/2014/main" id="{EF9B2943-F9DD-427B-96E9-AC97A84ACB34}"/>
              </a:ext>
            </a:extLst>
          </p:cNvPr>
          <p:cNvSpPr/>
          <p:nvPr/>
        </p:nvSpPr>
        <p:spPr>
          <a:xfrm>
            <a:off x="-6298910" y="1977547"/>
            <a:ext cx="17977550" cy="4770537"/>
          </a:xfrm>
          <a:prstGeom prst="rect">
            <a:avLst/>
          </a:prstGeom>
          <a:noFill/>
        </p:spPr>
        <p:txBody>
          <a:bodyPr wrap="none" lIns="91440" tIns="45720" rIns="91440" bIns="45720">
            <a:spAutoFit/>
          </a:bodyPr>
          <a:lstStyle/>
          <a:p>
            <a:pPr marL="6972300" indent="-514350" algn="ctr">
              <a:buAutoNum type="arabicPeriod"/>
            </a:pPr>
            <a:r>
              <a:rPr lang="en-US" sz="2800" b="1" dirty="0">
                <a:solidFill>
                  <a:srgbClr val="C00000"/>
                </a:solidFill>
                <a:highlight>
                  <a:srgbClr val="FFFF00"/>
                </a:highlight>
              </a:rPr>
              <a:t>PROMOTING THE DEVELOPMENT OF TEACHERS' AND STUDENTS’   </a:t>
            </a:r>
          </a:p>
          <a:p>
            <a:pPr marL="6457950" algn="ctr"/>
            <a:r>
              <a:rPr lang="en-US" sz="2800" b="1" dirty="0">
                <a:solidFill>
                  <a:srgbClr val="C00000"/>
                </a:solidFill>
                <a:highlight>
                  <a:srgbClr val="FFFF00"/>
                </a:highlight>
              </a:rPr>
              <a:t>METACOGNITIVE AND THEORY OF MIND (ToM) SKILLS</a:t>
            </a:r>
          </a:p>
          <a:p>
            <a:pPr marL="6457950" algn="ctr"/>
            <a:r>
              <a:rPr lang="en-US" sz="2600" b="1" dirty="0">
                <a:solidFill>
                  <a:schemeClr val="bg1"/>
                </a:solidFill>
              </a:rPr>
              <a:t>(InPact Conference Proceedings</a:t>
            </a:r>
            <a:r>
              <a:rPr lang="el-GR" sz="2600" b="1" dirty="0">
                <a:solidFill>
                  <a:schemeClr val="bg1"/>
                </a:solidFill>
              </a:rPr>
              <a:t> </a:t>
            </a:r>
            <a:r>
              <a:rPr lang="en-US" sz="2600" b="1" dirty="0">
                <a:solidFill>
                  <a:schemeClr val="bg1"/>
                </a:solidFill>
              </a:rPr>
              <a:t>published and </a:t>
            </a:r>
          </a:p>
          <a:p>
            <a:pPr marL="6457950" algn="ctr"/>
            <a:r>
              <a:rPr lang="en-US" sz="2600" b="1" dirty="0">
                <a:solidFill>
                  <a:schemeClr val="bg1"/>
                </a:solidFill>
              </a:rPr>
              <a:t>are under Review in Science Press-Scopus Chapter)</a:t>
            </a:r>
          </a:p>
          <a:p>
            <a:pPr marL="6457950" algn="ctr"/>
            <a:endParaRPr lang="en-US" sz="2800" b="1" dirty="0">
              <a:solidFill>
                <a:schemeClr val="bg1"/>
              </a:solidFill>
            </a:endParaRPr>
          </a:p>
          <a:p>
            <a:pPr marL="6457950" algn="ctr"/>
            <a:r>
              <a:rPr lang="en-US" sz="2800" b="1" dirty="0">
                <a:solidFill>
                  <a:schemeClr val="bg1"/>
                </a:solidFill>
              </a:rPr>
              <a:t>2.  Greek group </a:t>
            </a:r>
            <a:r>
              <a:rPr lang="en-US" sz="2800" b="1" dirty="0">
                <a:solidFill>
                  <a:srgbClr val="C00000"/>
                </a:solidFill>
                <a:highlight>
                  <a:srgbClr val="FFFF00"/>
                </a:highlight>
              </a:rPr>
              <a:t>Article on our Intervention-  </a:t>
            </a:r>
          </a:p>
          <a:p>
            <a:pPr marL="6457950" algn="ctr"/>
            <a:r>
              <a:rPr lang="en-US" sz="2800" b="1" dirty="0">
                <a:solidFill>
                  <a:schemeClr val="bg1"/>
                </a:solidFill>
              </a:rPr>
              <a:t>to be submitted by the end of September 2023)</a:t>
            </a:r>
          </a:p>
          <a:p>
            <a:pPr marL="6457950" algn="ctr"/>
            <a:endParaRPr lang="en-US" sz="2800" b="1" dirty="0">
              <a:solidFill>
                <a:schemeClr val="bg1"/>
              </a:solidFill>
            </a:endParaRPr>
          </a:p>
          <a:p>
            <a:pPr marL="6457950" algn="ctr"/>
            <a:r>
              <a:rPr lang="en-US" sz="2800" b="1" dirty="0">
                <a:solidFill>
                  <a:schemeClr val="bg1"/>
                </a:solidFill>
              </a:rPr>
              <a:t>3. </a:t>
            </a:r>
            <a:r>
              <a:rPr lang="en-US" sz="2800" b="1" dirty="0">
                <a:solidFill>
                  <a:srgbClr val="C00000"/>
                </a:solidFill>
                <a:highlight>
                  <a:srgbClr val="FFFF00"/>
                </a:highlight>
              </a:rPr>
              <a:t>Final Article </a:t>
            </a:r>
            <a:r>
              <a:rPr lang="en-US" sz="2800" b="1" dirty="0">
                <a:solidFill>
                  <a:schemeClr val="bg1"/>
                </a:solidFill>
              </a:rPr>
              <a:t>(with ALL partners’ names) to be submitted in Summer 2024 </a:t>
            </a:r>
          </a:p>
          <a:p>
            <a:pPr marL="6457950" algn="ctr"/>
            <a:endParaRPr lang="en-US" sz="2800" b="1" dirty="0">
              <a:solidFill>
                <a:schemeClr val="bg1"/>
              </a:solidFill>
            </a:endParaRPr>
          </a:p>
          <a:p>
            <a:pPr marL="6457950" algn="ctr"/>
            <a:r>
              <a:rPr lang="en-US" sz="2800" b="1" dirty="0">
                <a:solidFill>
                  <a:schemeClr val="bg1"/>
                </a:solidFill>
              </a:rPr>
              <a:t>4.</a:t>
            </a:r>
            <a:r>
              <a:rPr lang="en-US" sz="2800" b="1" dirty="0">
                <a:solidFill>
                  <a:schemeClr val="bg1"/>
                </a:solidFill>
                <a:highlight>
                  <a:srgbClr val="FFFF00"/>
                </a:highlight>
              </a:rPr>
              <a:t> </a:t>
            </a:r>
            <a:r>
              <a:rPr lang="en-US" sz="2800" b="1" dirty="0">
                <a:solidFill>
                  <a:srgbClr val="C00000"/>
                </a:solidFill>
                <a:highlight>
                  <a:srgbClr val="FFFF00"/>
                </a:highlight>
              </a:rPr>
              <a:t>International Articles can be submitted – Pro-Me-ToM to be mentioned</a:t>
            </a:r>
            <a:endParaRPr lang="en-GB" sz="2800" b="1" dirty="0">
              <a:solidFill>
                <a:srgbClr val="C00000"/>
              </a:solidFill>
              <a:highlight>
                <a:srgbClr val="FFFF00"/>
              </a:highlight>
            </a:endParaRPr>
          </a:p>
        </p:txBody>
      </p:sp>
    </p:spTree>
    <p:extLst>
      <p:ext uri="{BB962C8B-B14F-4D97-AF65-F5344CB8AC3E}">
        <p14:creationId xmlns:p14="http://schemas.microsoft.com/office/powerpoint/2010/main" val="350328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739287"/>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55138" y="1162538"/>
            <a:ext cx="11813228" cy="553998"/>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SAMPLE OF FEEDBACK FROM PARTICIPANT TEACHERS</a:t>
            </a: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664597" y="2082289"/>
            <a:ext cx="10165485"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Scroll: Horizontal 7">
            <a:extLst>
              <a:ext uri="{FF2B5EF4-FFF2-40B4-BE49-F238E27FC236}">
                <a16:creationId xmlns:a16="http://schemas.microsoft.com/office/drawing/2014/main" id="{469BAADC-66E3-4D19-9207-3EC8590CFF60}"/>
              </a:ext>
            </a:extLst>
          </p:cNvPr>
          <p:cNvSpPr/>
          <p:nvPr/>
        </p:nvSpPr>
        <p:spPr>
          <a:xfrm>
            <a:off x="1165122" y="2803277"/>
            <a:ext cx="8849032" cy="3980032"/>
          </a:xfrm>
          <a:prstGeom prst="horizontalScroll">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0FED03BC-5584-48FD-9016-8C6142E80671}"/>
              </a:ext>
            </a:extLst>
          </p:cNvPr>
          <p:cNvSpPr/>
          <p:nvPr/>
        </p:nvSpPr>
        <p:spPr>
          <a:xfrm>
            <a:off x="2012051" y="3496458"/>
            <a:ext cx="6948697" cy="2893100"/>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  “</a:t>
            </a:r>
            <a:r>
              <a:rPr lang="en-GB" sz="3200" dirty="0">
                <a:ln w="0"/>
                <a:effectLst>
                  <a:outerShdw blurRad="38100" dist="19050" dir="2700000" algn="tl" rotWithShape="0">
                    <a:schemeClr val="dk1">
                      <a:alpha val="40000"/>
                    </a:schemeClr>
                  </a:outerShdw>
                </a:effectLst>
              </a:rPr>
              <a:t>I thank you very much for the valuable</a:t>
            </a:r>
          </a:p>
          <a:p>
            <a:pPr algn="ctr"/>
            <a:r>
              <a:rPr lang="en-GB" sz="3200" dirty="0">
                <a:ln w="0"/>
                <a:effectLst>
                  <a:outerShdw blurRad="38100" dist="19050" dir="2700000" algn="tl" rotWithShape="0">
                    <a:schemeClr val="dk1">
                      <a:alpha val="40000"/>
                    </a:schemeClr>
                  </a:outerShdw>
                </a:effectLst>
              </a:rPr>
              <a:t> knowledge I gained! </a:t>
            </a:r>
          </a:p>
          <a:p>
            <a:pPr algn="ctr"/>
            <a:r>
              <a:rPr lang="en-GB" sz="3200" dirty="0">
                <a:ln w="0"/>
                <a:effectLst>
                  <a:outerShdw blurRad="38100" dist="19050" dir="2700000" algn="tl" rotWithShape="0">
                    <a:schemeClr val="dk1">
                      <a:alpha val="40000"/>
                    </a:schemeClr>
                  </a:outerShdw>
                </a:effectLst>
              </a:rPr>
              <a:t>It was really one of the most useful </a:t>
            </a:r>
          </a:p>
          <a:p>
            <a:pPr algn="ctr"/>
            <a:r>
              <a:rPr lang="en-GB" sz="3200" dirty="0">
                <a:ln w="0"/>
                <a:effectLst>
                  <a:outerShdw blurRad="38100" dist="19050" dir="2700000" algn="tl" rotWithShape="0">
                    <a:schemeClr val="dk1">
                      <a:alpha val="40000"/>
                    </a:schemeClr>
                  </a:outerShdw>
                </a:effectLst>
              </a:rPr>
              <a:t>seminars I attended!” </a:t>
            </a:r>
          </a:p>
          <a:p>
            <a:pPr algn="ctr"/>
            <a:r>
              <a:rPr lang="en-US" sz="5400" b="0" cap="none" spc="0" dirty="0">
                <a:ln w="0"/>
                <a:solidFill>
                  <a:schemeClr val="tx1"/>
                </a:solidFill>
                <a:effectLst>
                  <a:outerShdw blurRad="38100" dist="19050" dir="2700000" algn="tl" rotWithShape="0">
                    <a:schemeClr val="dk1">
                      <a:alpha val="40000"/>
                    </a:schemeClr>
                  </a:outerShdw>
                </a:effectLst>
              </a:rPr>
              <a:t>                               </a:t>
            </a:r>
            <a:r>
              <a:rPr lang="el-GR" sz="3200" dirty="0">
                <a:ln w="0"/>
                <a:effectLst>
                  <a:outerShdw blurRad="38100" dist="19050" dir="2700000" algn="tl" rotWithShape="0">
                    <a:schemeClr val="dk1">
                      <a:alpha val="40000"/>
                    </a:schemeClr>
                  </a:outerShdw>
                </a:effectLst>
              </a:rPr>
              <a:t>Σ.Δ.</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19810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1662729" y="-202564"/>
            <a:ext cx="83539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Teachers’ Proposed Activities</a:t>
            </a: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131646" y="1772256"/>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850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3FB6DC86-B17E-4CD9-8277-8C4ADCA6D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1" y="2045248"/>
            <a:ext cx="11119213" cy="4439270"/>
          </a:xfrm>
          <a:prstGeom prst="rect">
            <a:avLst/>
          </a:prstGeom>
        </p:spPr>
      </p:pic>
    </p:spTree>
    <p:extLst>
      <p:ext uri="{BB962C8B-B14F-4D97-AF65-F5344CB8AC3E}">
        <p14:creationId xmlns:p14="http://schemas.microsoft.com/office/powerpoint/2010/main" val="3066111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1662729" y="-202564"/>
            <a:ext cx="83539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Teachers’ Proposed Activities</a:t>
            </a: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217014" y="1439537"/>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1036790" y="1215039"/>
            <a:ext cx="1795978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l-GR" altLang="en-US" sz="2000" dirty="0">
                <a:solidFill>
                  <a:schemeClr val="bg1"/>
                </a:solidFill>
                <a:ea typeface="Times New Roman" panose="02020603050405020304" pitchFamily="18" charset="0"/>
                <a:cs typeface="Calibri" panose="020F0502020204030204" pitchFamily="34" charset="0"/>
              </a:rPr>
              <a:t>ε</a:t>
            </a:r>
          </a:p>
          <a:p>
            <a:pPr lvl="0" eaLnBrk="0" fontAlgn="base" hangingPunct="0">
              <a:spcBef>
                <a:spcPct val="0"/>
              </a:spcBef>
              <a:spcAft>
                <a:spcPct val="0"/>
              </a:spcAft>
            </a:pPr>
            <a:endParaRPr lang="el-GR" altLang="en-US" sz="20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20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20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r>
              <a:rPr lang="en-US" altLang="en-US" sz="2000" dirty="0">
                <a:solidFill>
                  <a:schemeClr val="bg1"/>
                </a:solidFill>
                <a:ea typeface="Times New Roman" panose="02020603050405020304" pitchFamily="18" charset="0"/>
                <a:cs typeface="Calibri" panose="020F0502020204030204" pitchFamily="34" charset="0"/>
              </a:rPr>
              <a:t>“Students read a</a:t>
            </a:r>
            <a:r>
              <a:rPr lang="en-GB" altLang="en-US" sz="2000" dirty="0">
                <a:solidFill>
                  <a:schemeClr val="bg1"/>
                </a:solidFill>
                <a:ea typeface="Times New Roman" panose="02020603050405020304" pitchFamily="18" charset="0"/>
                <a:cs typeface="Calibri" panose="020F0502020204030204" pitchFamily="34" charset="0"/>
              </a:rPr>
              <a:t> text with the title: "Justinian reforms administration and  legislation", History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in Byzantine Times (p. 42,43). They follow the course  indicated on the attached worksheet.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First they number the measures taken  by Justinian, evaluate their importance, select the most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important one.  They judge and argue for their opinion. Finally, they distinguish between the  measures that were unavoidably necessary and those that he would not have</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 implemented in order to avoid the Stasis of Nicaea. In this case too,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they judge and argue their point of view. For each of the activities students  fill in a difficulty grade before and after the activity.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On a personal level when conducting the activities the students discuss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with the teacher the choice of the difficulty level and report on ways to better manage the task .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At the end of the activities in the whole class discuss their answers,  document their choices. At the same time, an attempt is made to understand</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 the rationale behind a student's choice by another classmate. </a:t>
            </a:r>
          </a:p>
          <a:p>
            <a:pPr lvl="0" eaLnBrk="0" fontAlgn="base" hangingPunct="0">
              <a:spcBef>
                <a:spcPct val="0"/>
              </a:spcBef>
              <a:spcAft>
                <a:spcPct val="0"/>
              </a:spcAft>
            </a:pPr>
            <a:r>
              <a:rPr lang="en-GB" altLang="en-US" sz="2000" dirty="0">
                <a:solidFill>
                  <a:schemeClr val="bg1"/>
                </a:solidFill>
                <a:ea typeface="Times New Roman" panose="02020603050405020304" pitchFamily="18" charset="0"/>
                <a:cs typeface="Calibri" panose="020F0502020204030204" pitchFamily="34" charset="0"/>
              </a:rPr>
              <a:t>e.g. I believe that my classmate chose this measure as the most important because...”</a:t>
            </a:r>
          </a:p>
          <a:p>
            <a:pPr lvl="0" eaLnBrk="0" fontAlgn="base" hangingPunct="0">
              <a:spcBef>
                <a:spcPct val="0"/>
              </a:spcBef>
              <a:spcAft>
                <a:spcPct val="0"/>
              </a:spcAft>
            </a:pP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8" name="Frame 7">
            <a:extLst>
              <a:ext uri="{FF2B5EF4-FFF2-40B4-BE49-F238E27FC236}">
                <a16:creationId xmlns:a16="http://schemas.microsoft.com/office/drawing/2014/main" id="{7A3D365D-1DB7-4E87-A141-22767CE77E6C}"/>
              </a:ext>
            </a:extLst>
          </p:cNvPr>
          <p:cNvSpPr/>
          <p:nvPr/>
        </p:nvSpPr>
        <p:spPr>
          <a:xfrm>
            <a:off x="369585" y="1716535"/>
            <a:ext cx="11710119" cy="4881089"/>
          </a:xfrm>
          <a:prstGeom prst="fra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43482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044010" y="-216841"/>
            <a:ext cx="789318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Teachers’ Reflection Diaries</a:t>
            </a: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80618"/>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629370"/>
            <a:ext cx="11813228" cy="553998"/>
          </a:xfrm>
          <a:prstGeom prst="rect">
            <a:avLst/>
          </a:prstGeom>
          <a:noFill/>
        </p:spPr>
        <p:txBody>
          <a:bodyPr wrap="square" lIns="91440" tIns="45720" rIns="91440" bIns="4572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                                              A Sample</a:t>
            </a: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Flowchart: Punched Tape 7">
            <a:extLst>
              <a:ext uri="{FF2B5EF4-FFF2-40B4-BE49-F238E27FC236}">
                <a16:creationId xmlns:a16="http://schemas.microsoft.com/office/drawing/2014/main" id="{E38996C3-81AD-4517-A74E-E6FE013A1F10}"/>
              </a:ext>
            </a:extLst>
          </p:cNvPr>
          <p:cNvSpPr/>
          <p:nvPr/>
        </p:nvSpPr>
        <p:spPr>
          <a:xfrm>
            <a:off x="575187" y="2197510"/>
            <a:ext cx="10809498" cy="4454013"/>
          </a:xfrm>
          <a:prstGeom prst="flowChartPunchedTap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ln w="0"/>
                <a:solidFill>
                  <a:schemeClr val="tx1"/>
                </a:solidFill>
                <a:effectLst>
                  <a:outerShdw blurRad="38100" dist="19050" dir="2700000" algn="tl" rotWithShape="0">
                    <a:schemeClr val="dk1">
                      <a:alpha val="40000"/>
                    </a:schemeClr>
                  </a:outerShdw>
                </a:effectLst>
              </a:rPr>
              <a:t>The students began to reflect and critically position themselves for each scenario they were given.  They became more observant and paid more attention to things that they previously considered as unnecessary details.              There was also a change in their attitudes and in their relationships with each other.  They were puzzled and put themselves in the other person's shoes to think about the reasons that made them act the way they did.</a:t>
            </a:r>
          </a:p>
          <a:p>
            <a:pPr algn="ctr"/>
            <a:r>
              <a:rPr lang="en-GB" dirty="0">
                <a:ln w="0"/>
                <a:solidFill>
                  <a:schemeClr val="tx1"/>
                </a:solidFill>
                <a:effectLst>
                  <a:outerShdw blurRad="38100" dist="19050" dir="2700000" algn="tl" rotWithShape="0">
                    <a:schemeClr val="dk1">
                      <a:alpha val="40000"/>
                    </a:schemeClr>
                  </a:outerShdw>
                </a:effectLst>
              </a:rPr>
              <a:t>  At the same time they were able to express their feelings, to justify their actions and in terms of learning, they felt more able to express the way they thought to arrive at an outcome.</a:t>
            </a:r>
          </a:p>
          <a:p>
            <a:pPr algn="ctr"/>
            <a:r>
              <a:rPr lang="en-GB" dirty="0">
                <a:ln w="0"/>
                <a:solidFill>
                  <a:schemeClr val="tx1"/>
                </a:solidFill>
                <a:effectLst>
                  <a:outerShdw blurRad="38100" dist="19050" dir="2700000" algn="tl" rotWithShape="0">
                    <a:schemeClr val="dk1">
                      <a:alpha val="40000"/>
                    </a:schemeClr>
                  </a:outerShdw>
                </a:effectLst>
              </a:rPr>
              <a:t>The difference was evident compared to the original questionnaire. To a large extent, students applied metacognitive skills cultivated during the year.</a:t>
            </a:r>
          </a:p>
          <a:p>
            <a:pPr algn="ct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30522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113547" y="-216841"/>
            <a:ext cx="775410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C00000"/>
                </a:solidFill>
                <a:effectLst>
                  <a:outerShdw blurRad="38100" dist="19050" dir="2700000" algn="tl" rotWithShape="0">
                    <a:prstClr val="black">
                      <a:alpha val="40000"/>
                    </a:prstClr>
                  </a:outerShdw>
                </a:effectLst>
                <a:latin typeface="Calibri" panose="020F0502020204030204"/>
              </a:rPr>
              <a:t>Certificates of Attendance</a:t>
            </a:r>
            <a:endPar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80618"/>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BEB41753-84A5-4E5E-BF45-8F4231C5F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878" y="2118419"/>
            <a:ext cx="7912780" cy="4450939"/>
          </a:xfrm>
          <a:prstGeom prst="rect">
            <a:avLst/>
          </a:prstGeom>
        </p:spPr>
      </p:pic>
    </p:spTree>
    <p:extLst>
      <p:ext uri="{BB962C8B-B14F-4D97-AF65-F5344CB8AC3E}">
        <p14:creationId xmlns:p14="http://schemas.microsoft.com/office/powerpoint/2010/main" val="889125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2766363" y="792857"/>
            <a:ext cx="6146684" cy="769441"/>
          </a:xfrm>
          <a:prstGeom prst="rect">
            <a:avLst/>
          </a:prstGeom>
          <a:noFill/>
        </p:spPr>
        <p:txBody>
          <a:bodyPr wrap="none" lIns="91440" tIns="45720" rIns="91440" bIns="45720">
            <a:spAutoFit/>
          </a:bodyPr>
          <a:lstStyle/>
          <a:p>
            <a:pPr algn="ctr"/>
            <a:r>
              <a:rPr lang="en-US" sz="4400" dirty="0">
                <a:ln w="0"/>
                <a:solidFill>
                  <a:srgbClr val="C00000"/>
                </a:solidFill>
                <a:effectLst>
                  <a:outerShdw blurRad="38100" dist="19050" dir="2700000" algn="tl" rotWithShape="0">
                    <a:schemeClr val="dk1">
                      <a:alpha val="40000"/>
                    </a:schemeClr>
                  </a:outerShdw>
                </a:effectLst>
              </a:rPr>
              <a:t>What Needs to be done??</a:t>
            </a:r>
            <a:endParaRPr lang="en-US" sz="4400" b="0" cap="none" spc="0" dirty="0">
              <a:ln w="0"/>
              <a:solidFill>
                <a:srgbClr val="C00000"/>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7F9FACA4-DF5E-4665-A775-8165EC6E213E}"/>
              </a:ext>
            </a:extLst>
          </p:cNvPr>
          <p:cNvSpPr/>
          <p:nvPr/>
        </p:nvSpPr>
        <p:spPr>
          <a:xfrm>
            <a:off x="-1" y="1492347"/>
            <a:ext cx="11974987"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0475" indent="84138">
              <a:buFont typeface="Arial" panose="020B0604020202020204" pitchFamily="34" charset="0"/>
              <a:buChar char="•"/>
            </a:pPr>
            <a:endParaRPr lang="en-GB" dirty="0">
              <a:solidFill>
                <a:schemeClr val="bg1"/>
              </a:solidFill>
            </a:endParaRPr>
          </a:p>
        </p:txBody>
      </p:sp>
      <p:sp>
        <p:nvSpPr>
          <p:cNvPr id="13" name="Rectangle 12">
            <a:extLst>
              <a:ext uri="{FF2B5EF4-FFF2-40B4-BE49-F238E27FC236}">
                <a16:creationId xmlns:a16="http://schemas.microsoft.com/office/drawing/2014/main" id="{B37A4D89-4154-4D50-9929-37DC1FE35870}"/>
              </a:ext>
            </a:extLst>
          </p:cNvPr>
          <p:cNvSpPr/>
          <p:nvPr/>
        </p:nvSpPr>
        <p:spPr>
          <a:xfrm>
            <a:off x="217013" y="1552978"/>
            <a:ext cx="11640689" cy="523220"/>
          </a:xfrm>
          <a:prstGeom prst="rect">
            <a:avLst/>
          </a:prstGeom>
          <a:noFill/>
        </p:spPr>
        <p:txBody>
          <a:bodyPr wrap="square" lIns="91440" tIns="45720" rIns="91440" bIns="45720">
            <a:spAutoFit/>
          </a:bodyPr>
          <a:lstStyle/>
          <a:p>
            <a:endParaRPr lang="en-US" sz="2800" dirty="0">
              <a:ln w="0"/>
              <a:solidFill>
                <a:schemeClr val="bg1"/>
              </a:solidFill>
              <a:effectLst>
                <a:outerShdw blurRad="38100" dist="19050" dir="2700000" algn="tl" rotWithShape="0">
                  <a:schemeClr val="dk1">
                    <a:alpha val="40000"/>
                  </a:schemeClr>
                </a:outerShdw>
              </a:effectLst>
            </a:endParaRPr>
          </a:p>
        </p:txBody>
      </p:sp>
      <p:graphicFrame>
        <p:nvGraphicFramePr>
          <p:cNvPr id="6" name="Table 5">
            <a:extLst>
              <a:ext uri="{FF2B5EF4-FFF2-40B4-BE49-F238E27FC236}">
                <a16:creationId xmlns:a16="http://schemas.microsoft.com/office/drawing/2014/main" id="{BAD44834-2420-4E43-8968-EB81638856C1}"/>
              </a:ext>
            </a:extLst>
          </p:cNvPr>
          <p:cNvGraphicFramePr>
            <a:graphicFrameLocks noGrp="1"/>
          </p:cNvGraphicFramePr>
          <p:nvPr>
            <p:extLst>
              <p:ext uri="{D42A27DB-BD31-4B8C-83A1-F6EECF244321}">
                <p14:modId xmlns:p14="http://schemas.microsoft.com/office/powerpoint/2010/main" val="4260513500"/>
              </p:ext>
            </p:extLst>
          </p:nvPr>
        </p:nvGraphicFramePr>
        <p:xfrm>
          <a:off x="112295" y="1492350"/>
          <a:ext cx="11640689" cy="7532312"/>
        </p:xfrm>
        <a:graphic>
          <a:graphicData uri="http://schemas.openxmlformats.org/drawingml/2006/table">
            <a:tbl>
              <a:tblPr firstRow="1" bandRow="1">
                <a:tableStyleId>{5C22544A-7EE6-4342-B048-85BDC9FD1C3A}</a:tableStyleId>
              </a:tblPr>
              <a:tblGrid>
                <a:gridCol w="710543">
                  <a:extLst>
                    <a:ext uri="{9D8B030D-6E8A-4147-A177-3AD203B41FA5}">
                      <a16:colId xmlns:a16="http://schemas.microsoft.com/office/drawing/2014/main" val="1468982588"/>
                    </a:ext>
                  </a:extLst>
                </a:gridCol>
                <a:gridCol w="7745975">
                  <a:extLst>
                    <a:ext uri="{9D8B030D-6E8A-4147-A177-3AD203B41FA5}">
                      <a16:colId xmlns:a16="http://schemas.microsoft.com/office/drawing/2014/main" val="1868928345"/>
                    </a:ext>
                  </a:extLst>
                </a:gridCol>
                <a:gridCol w="3184171">
                  <a:extLst>
                    <a:ext uri="{9D8B030D-6E8A-4147-A177-3AD203B41FA5}">
                      <a16:colId xmlns:a16="http://schemas.microsoft.com/office/drawing/2014/main" val="2815683397"/>
                    </a:ext>
                  </a:extLst>
                </a:gridCol>
              </a:tblGrid>
              <a:tr h="339548">
                <a:tc>
                  <a:txBody>
                    <a:bodyPr/>
                    <a:lstStyle/>
                    <a:p>
                      <a:endParaRPr lang="en-GB" dirty="0"/>
                    </a:p>
                  </a:txBody>
                  <a:tcPr/>
                </a:tc>
                <a:tc>
                  <a:txBody>
                    <a:bodyPr/>
                    <a:lstStyle/>
                    <a:p>
                      <a:r>
                        <a:rPr lang="en-US" dirty="0"/>
                        <a:t>      </a:t>
                      </a:r>
                    </a:p>
                    <a:p>
                      <a:r>
                        <a:rPr lang="en-US" dirty="0"/>
                        <a:t>            TASK  TO BE DONE</a:t>
                      </a:r>
                      <a:endParaRPr lang="en-GB" dirty="0"/>
                    </a:p>
                  </a:txBody>
                  <a:tcPr/>
                </a:tc>
                <a:tc>
                  <a:txBody>
                    <a:bodyPr/>
                    <a:lstStyle/>
                    <a:p>
                      <a:r>
                        <a:rPr lang="en-US" dirty="0"/>
                        <a:t>                   TILL WHEN?</a:t>
                      </a:r>
                      <a:endParaRPr lang="en-GB" dirty="0"/>
                    </a:p>
                  </a:txBody>
                  <a:tcPr/>
                </a:tc>
                <a:extLst>
                  <a:ext uri="{0D108BD9-81ED-4DB2-BD59-A6C34878D82A}">
                    <a16:rowId xmlns:a16="http://schemas.microsoft.com/office/drawing/2014/main" val="2269523309"/>
                  </a:ext>
                </a:extLst>
              </a:tr>
              <a:tr h="0">
                <a:tc>
                  <a:txBody>
                    <a:bodyPr/>
                    <a:lstStyle/>
                    <a:p>
                      <a:r>
                        <a:rPr lang="en-US" dirty="0"/>
                        <a:t>1.</a:t>
                      </a:r>
                      <a:endParaRPr lang="en-GB" dirty="0"/>
                    </a:p>
                  </a:txBody>
                  <a:tcPr/>
                </a:tc>
                <a:tc>
                  <a:txBody>
                    <a:bodyPr/>
                    <a:lstStyle/>
                    <a:p>
                      <a:pPr marL="0" indent="0">
                        <a:buFont typeface="Arial" panose="020B0604020202020204" pitchFamily="34" charset="0"/>
                        <a:buNone/>
                      </a:pPr>
                      <a:r>
                        <a:rPr lang="en-US" sz="1800" dirty="0">
                          <a:ln w="0"/>
                          <a:solidFill>
                            <a:schemeClr val="tx1"/>
                          </a:solidFill>
                          <a:effectLst>
                            <a:outerShdw blurRad="38100" dist="19050" dir="2700000" algn="tl" rotWithShape="0">
                              <a:prstClr val="black">
                                <a:alpha val="40000"/>
                              </a:prstClr>
                            </a:outerShdw>
                          </a:effectLst>
                        </a:rPr>
                        <a:t>   Local Webpages?</a:t>
                      </a:r>
                      <a:endParaRPr lang="en-GB" sz="1800" dirty="0">
                        <a:ln w="0"/>
                        <a:solidFill>
                          <a:schemeClr val="tx1"/>
                        </a:solidFill>
                        <a:effectLst>
                          <a:outerShdw blurRad="38100" dist="19050" dir="2700000" algn="tl" rotWithShape="0">
                            <a:prstClr val="black">
                              <a:alpha val="40000"/>
                            </a:prstClr>
                          </a:outerShdw>
                        </a:effectLst>
                      </a:endParaRPr>
                    </a:p>
                  </a:txBody>
                  <a:tcPr/>
                </a:tc>
                <a:tc>
                  <a:txBody>
                    <a:bodyPr/>
                    <a:lstStyle/>
                    <a:p>
                      <a:r>
                        <a:rPr lang="en-US" dirty="0"/>
                        <a:t>         e</a:t>
                      </a:r>
                      <a:r>
                        <a:rPr lang="en-GB" dirty="0"/>
                        <a:t>nd of September 2024</a:t>
                      </a:r>
                    </a:p>
                  </a:txBody>
                  <a:tcPr/>
                </a:tc>
                <a:extLst>
                  <a:ext uri="{0D108BD9-81ED-4DB2-BD59-A6C34878D82A}">
                    <a16:rowId xmlns:a16="http://schemas.microsoft.com/office/drawing/2014/main" val="1125297732"/>
                  </a:ext>
                </a:extLst>
              </a:tr>
              <a:tr h="365771">
                <a:tc>
                  <a:txBody>
                    <a:bodyPr/>
                    <a:lstStyle/>
                    <a:p>
                      <a:r>
                        <a:rPr lang="en-US" dirty="0"/>
                        <a:t>2.</a:t>
                      </a:r>
                      <a:endParaRPr lang="en-GB" dirty="0"/>
                    </a:p>
                  </a:txBody>
                  <a:tcPr/>
                </a:tc>
                <a:tc>
                  <a:txBody>
                    <a:bodyPr/>
                    <a:lstStyle/>
                    <a:p>
                      <a:r>
                        <a:rPr lang="en-GB" dirty="0"/>
                        <a:t>Statistical Analyses of the Phase A Questionnaires (Teachers and Students)</a:t>
                      </a:r>
                    </a:p>
                  </a:txBody>
                  <a:tcPr/>
                </a:tc>
                <a:tc>
                  <a:txBody>
                    <a:bodyPr/>
                    <a:lstStyle/>
                    <a:p>
                      <a:r>
                        <a:rPr lang="en-US" dirty="0"/>
                        <a:t>  Data Collection - December 2023</a:t>
                      </a:r>
                      <a:endParaRPr lang="en-GB" dirty="0"/>
                    </a:p>
                  </a:txBody>
                  <a:tcPr/>
                </a:tc>
                <a:extLst>
                  <a:ext uri="{0D108BD9-81ED-4DB2-BD59-A6C34878D82A}">
                    <a16:rowId xmlns:a16="http://schemas.microsoft.com/office/drawing/2014/main" val="4121005050"/>
                  </a:ext>
                </a:extLst>
              </a:tr>
              <a:tr h="365771">
                <a:tc>
                  <a:txBody>
                    <a:bodyPr/>
                    <a:lstStyle/>
                    <a:p>
                      <a:r>
                        <a:rPr lang="en-US" dirty="0"/>
                        <a:t>3.</a:t>
                      </a:r>
                      <a:endParaRPr lang="en-GB" dirty="0"/>
                    </a:p>
                  </a:txBody>
                  <a:tcPr/>
                </a:tc>
                <a:tc>
                  <a:txBody>
                    <a:bodyPr/>
                    <a:lstStyle/>
                    <a:p>
                      <a:r>
                        <a:rPr lang="en-US" dirty="0"/>
                        <a:t> Receiving the Data</a:t>
                      </a:r>
                      <a:endParaRPr lang="en-GB" dirty="0"/>
                    </a:p>
                  </a:txBody>
                  <a:tcPr/>
                </a:tc>
                <a:tc>
                  <a:txBody>
                    <a:bodyPr/>
                    <a:lstStyle/>
                    <a:p>
                      <a:r>
                        <a:rPr lang="en-US" dirty="0"/>
                        <a:t>end of December 2023</a:t>
                      </a:r>
                      <a:endParaRPr lang="en-GB" dirty="0"/>
                    </a:p>
                  </a:txBody>
                  <a:tcPr/>
                </a:tc>
                <a:extLst>
                  <a:ext uri="{0D108BD9-81ED-4DB2-BD59-A6C34878D82A}">
                    <a16:rowId xmlns:a16="http://schemas.microsoft.com/office/drawing/2014/main" val="349574534"/>
                  </a:ext>
                </a:extLst>
              </a:tr>
              <a:tr h="365771">
                <a:tc>
                  <a:txBody>
                    <a:bodyPr/>
                    <a:lstStyle/>
                    <a:p>
                      <a:r>
                        <a:rPr lang="en-US" dirty="0"/>
                        <a:t>4. </a:t>
                      </a:r>
                      <a:endParaRPr lang="en-GB" dirty="0"/>
                    </a:p>
                  </a:txBody>
                  <a:tcPr/>
                </a:tc>
                <a:tc>
                  <a:txBody>
                    <a:bodyPr/>
                    <a:lstStyle/>
                    <a:p>
                      <a:r>
                        <a:rPr lang="en-US" dirty="0"/>
                        <a:t> Recruitment of new Pool  of teachers (primary/secondary – Language /Science)</a:t>
                      </a:r>
                      <a:endParaRPr lang="en-GB" dirty="0"/>
                    </a:p>
                  </a:txBody>
                  <a:tcPr/>
                </a:tc>
                <a:tc>
                  <a:txBody>
                    <a:bodyPr/>
                    <a:lstStyle/>
                    <a:p>
                      <a:r>
                        <a:rPr lang="en-US" dirty="0"/>
                        <a:t>  e</a:t>
                      </a:r>
                      <a:r>
                        <a:rPr lang="en-GB" dirty="0"/>
                        <a:t>nd of September 2024</a:t>
                      </a:r>
                    </a:p>
                  </a:txBody>
                  <a:tcPr/>
                </a:tc>
                <a:extLst>
                  <a:ext uri="{0D108BD9-81ED-4DB2-BD59-A6C34878D82A}">
                    <a16:rowId xmlns:a16="http://schemas.microsoft.com/office/drawing/2014/main" val="2639780629"/>
                  </a:ext>
                </a:extLst>
              </a:tr>
              <a:tr h="339548">
                <a:tc>
                  <a:txBody>
                    <a:bodyPr/>
                    <a:lstStyle/>
                    <a:p>
                      <a:r>
                        <a:rPr lang="en-US" dirty="0"/>
                        <a:t>5.</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INTERVENTION (12 sessions) – PHASE B ( Fall 2023)</a:t>
                      </a:r>
                    </a:p>
                  </a:txBody>
                  <a:tcPr/>
                </a:tc>
                <a:tc>
                  <a:txBody>
                    <a:bodyPr/>
                    <a:lstStyle/>
                    <a:p>
                      <a:r>
                        <a:rPr lang="en-US" dirty="0"/>
                        <a:t>Octo</a:t>
                      </a:r>
                      <a:r>
                        <a:rPr lang="en-GB" dirty="0" err="1"/>
                        <a:t>ber</a:t>
                      </a:r>
                      <a:r>
                        <a:rPr lang="en-GB" dirty="0"/>
                        <a:t> or November 2023</a:t>
                      </a:r>
                    </a:p>
                  </a:txBody>
                  <a:tcPr/>
                </a:tc>
                <a:extLst>
                  <a:ext uri="{0D108BD9-81ED-4DB2-BD59-A6C34878D82A}">
                    <a16:rowId xmlns:a16="http://schemas.microsoft.com/office/drawing/2014/main" val="1193188400"/>
                  </a:ext>
                </a:extLst>
              </a:tr>
              <a:tr h="339548">
                <a:tc>
                  <a:txBody>
                    <a:bodyPr/>
                    <a:lstStyle/>
                    <a:p>
                      <a:r>
                        <a:rPr lang="en-US" dirty="0"/>
                        <a:t>6.</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Pre-_ &amp; Post –Tests (Phase B  )</a:t>
                      </a:r>
                    </a:p>
                  </a:txBody>
                  <a:tcPr/>
                </a:tc>
                <a:tc>
                  <a:txBody>
                    <a:bodyPr/>
                    <a:lstStyle/>
                    <a:p>
                      <a:r>
                        <a:rPr lang="en-US" dirty="0"/>
                        <a:t>10</a:t>
                      </a:r>
                      <a:r>
                        <a:rPr lang="en-US" baseline="30000" dirty="0"/>
                        <a:t>th</a:t>
                      </a:r>
                      <a:r>
                        <a:rPr lang="en-US" dirty="0"/>
                        <a:t> of December 2023</a:t>
                      </a:r>
                      <a:endParaRPr lang="en-GB" dirty="0"/>
                    </a:p>
                  </a:txBody>
                  <a:tcPr/>
                </a:tc>
                <a:extLst>
                  <a:ext uri="{0D108BD9-81ED-4DB2-BD59-A6C34878D82A}">
                    <a16:rowId xmlns:a16="http://schemas.microsoft.com/office/drawing/2014/main" val="2191371034"/>
                  </a:ext>
                </a:extLst>
              </a:tr>
              <a:tr h="339548">
                <a:tc>
                  <a:txBody>
                    <a:bodyPr/>
                    <a:lstStyle/>
                    <a:p>
                      <a:r>
                        <a:rPr lang="en-US" dirty="0"/>
                        <a:t>7.</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Activities (to be collected – Phase B)</a:t>
                      </a:r>
                    </a:p>
                  </a:txBody>
                  <a:tcPr/>
                </a:tc>
                <a:tc>
                  <a:txBody>
                    <a:bodyPr/>
                    <a:lstStyle/>
                    <a:p>
                      <a:r>
                        <a:rPr lang="en-US" dirty="0"/>
                        <a:t> 10</a:t>
                      </a:r>
                      <a:r>
                        <a:rPr lang="en-US" baseline="30000" dirty="0"/>
                        <a:t>th</a:t>
                      </a:r>
                      <a:r>
                        <a:rPr lang="en-US" dirty="0"/>
                        <a:t> of December 2023</a:t>
                      </a:r>
                      <a:endParaRPr lang="en-GB" dirty="0"/>
                    </a:p>
                  </a:txBody>
                  <a:tcPr/>
                </a:tc>
                <a:extLst>
                  <a:ext uri="{0D108BD9-81ED-4DB2-BD59-A6C34878D82A}">
                    <a16:rowId xmlns:a16="http://schemas.microsoft.com/office/drawing/2014/main" val="4194461362"/>
                  </a:ext>
                </a:extLst>
              </a:tr>
              <a:tr h="339548">
                <a:tc>
                  <a:txBody>
                    <a:bodyPr/>
                    <a:lstStyle/>
                    <a:p>
                      <a:r>
                        <a:rPr lang="en-US" dirty="0"/>
                        <a:t>8.</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GB" dirty="0"/>
                        <a:t>New Diaries’ Reflection (to be collected – Phase B)</a:t>
                      </a:r>
                    </a:p>
                  </a:txBody>
                  <a:tcPr/>
                </a:tc>
                <a:tc>
                  <a:txBody>
                    <a:bodyPr/>
                    <a:lstStyle/>
                    <a:p>
                      <a:r>
                        <a:rPr lang="en-US" dirty="0"/>
                        <a:t>10</a:t>
                      </a:r>
                      <a:r>
                        <a:rPr lang="en-US" baseline="30000" dirty="0"/>
                        <a:t>th</a:t>
                      </a:r>
                      <a:r>
                        <a:rPr lang="en-US" dirty="0"/>
                        <a:t> of December 2023</a:t>
                      </a:r>
                      <a:endParaRPr lang="en-GB" dirty="0"/>
                    </a:p>
                  </a:txBody>
                  <a:tcPr/>
                </a:tc>
                <a:extLst>
                  <a:ext uri="{0D108BD9-81ED-4DB2-BD59-A6C34878D82A}">
                    <a16:rowId xmlns:a16="http://schemas.microsoft.com/office/drawing/2014/main" val="1382407022"/>
                  </a:ext>
                </a:extLst>
              </a:tr>
              <a:tr h="399959">
                <a:tc>
                  <a:txBody>
                    <a:bodyPr/>
                    <a:lstStyle/>
                    <a:p>
                      <a:r>
                        <a:rPr lang="en-US" dirty="0"/>
                        <a:t>9.</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GB" dirty="0"/>
                        <a:t>Diaries’ Qualitative Analysis – Phase A</a:t>
                      </a:r>
                    </a:p>
                  </a:txBody>
                  <a:tcPr/>
                </a:tc>
                <a:tc>
                  <a:txBody>
                    <a:bodyPr/>
                    <a:lstStyle/>
                    <a:p>
                      <a:r>
                        <a:rPr lang="en-US" dirty="0"/>
                        <a:t>             ???</a:t>
                      </a:r>
                      <a:endParaRPr lang="en-GB" dirty="0"/>
                    </a:p>
                  </a:txBody>
                  <a:tcPr/>
                </a:tc>
                <a:extLst>
                  <a:ext uri="{0D108BD9-81ED-4DB2-BD59-A6C34878D82A}">
                    <a16:rowId xmlns:a16="http://schemas.microsoft.com/office/drawing/2014/main" val="724764229"/>
                  </a:ext>
                </a:extLst>
              </a:tr>
              <a:tr h="339548">
                <a:tc>
                  <a:txBody>
                    <a:bodyPr/>
                    <a:lstStyle/>
                    <a:p>
                      <a:r>
                        <a:rPr lang="en-US" dirty="0"/>
                        <a:t>10.</a:t>
                      </a:r>
                      <a:endParaRPr lang="en-GB" dirty="0"/>
                    </a:p>
                  </a:txBody>
                  <a:tcPr/>
                </a:tc>
                <a:tc>
                  <a:txBody>
                    <a:bodyPr/>
                    <a:lstStyle/>
                    <a:p>
                      <a:r>
                        <a:rPr lang="en-US" dirty="0"/>
                        <a:t> Conference Presentation (at least one by each partner)</a:t>
                      </a:r>
                      <a:endParaRPr lang="en-GB" dirty="0"/>
                    </a:p>
                  </a:txBody>
                  <a:tcPr/>
                </a:tc>
                <a:tc>
                  <a:txBody>
                    <a:bodyPr/>
                    <a:lstStyle/>
                    <a:p>
                      <a:r>
                        <a:rPr lang="en-US" dirty="0"/>
                        <a:t>        until July 2024</a:t>
                      </a:r>
                      <a:endParaRPr lang="en-GB" dirty="0"/>
                    </a:p>
                  </a:txBody>
                  <a:tcPr/>
                </a:tc>
                <a:extLst>
                  <a:ext uri="{0D108BD9-81ED-4DB2-BD59-A6C34878D82A}">
                    <a16:rowId xmlns:a16="http://schemas.microsoft.com/office/drawing/2014/main" val="2440219136"/>
                  </a:ext>
                </a:extLst>
              </a:tr>
              <a:tr h="365771">
                <a:tc>
                  <a:txBody>
                    <a:bodyPr/>
                    <a:lstStyle/>
                    <a:p>
                      <a:r>
                        <a:rPr lang="en-US" dirty="0"/>
                        <a:t> 11</a:t>
                      </a:r>
                      <a:endParaRPr lang="en-GB" dirty="0"/>
                    </a:p>
                  </a:txBody>
                  <a:tcPr/>
                </a:tc>
                <a:tc>
                  <a:txBody>
                    <a:bodyPr/>
                    <a:lstStyle/>
                    <a:p>
                      <a:r>
                        <a:rPr lang="en-US" sz="1800" dirty="0">
                          <a:ln w="0"/>
                          <a:solidFill>
                            <a:schemeClr val="tx1"/>
                          </a:solidFill>
                          <a:effectLst>
                            <a:outerShdw blurRad="38100" dist="19050" dir="2700000" algn="tl" rotWithShape="0">
                              <a:prstClr val="black">
                                <a:alpha val="40000"/>
                              </a:prstClr>
                            </a:outerShdw>
                          </a:effectLst>
                        </a:rPr>
                        <a:t>Radio  and/or TV Presentation of the Program (at least one at each country)</a:t>
                      </a:r>
                      <a:endParaRPr lang="en-GB" dirty="0"/>
                    </a:p>
                  </a:txBody>
                  <a:tcPr/>
                </a:tc>
                <a:tc>
                  <a:txBody>
                    <a:bodyPr/>
                    <a:lstStyle/>
                    <a:p>
                      <a:r>
                        <a:rPr lang="en-US" dirty="0"/>
                        <a:t>        until May 2024</a:t>
                      </a:r>
                      <a:endParaRPr lang="en-GB" dirty="0"/>
                    </a:p>
                  </a:txBody>
                  <a:tcPr/>
                </a:tc>
                <a:extLst>
                  <a:ext uri="{0D108BD9-81ED-4DB2-BD59-A6C34878D82A}">
                    <a16:rowId xmlns:a16="http://schemas.microsoft.com/office/drawing/2014/main" val="2675751618"/>
                  </a:ext>
                </a:extLst>
              </a:tr>
              <a:tr h="339548">
                <a:tc>
                  <a:txBody>
                    <a:bodyPr/>
                    <a:lstStyle/>
                    <a:p>
                      <a:r>
                        <a:rPr lang="en-US" dirty="0"/>
                        <a:t> 11.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GB" dirty="0"/>
                        <a:t>Booklet with Teachers’ Activities (in National Language?) to be prepared</a:t>
                      </a:r>
                    </a:p>
                  </a:txBody>
                  <a:tcPr/>
                </a:tc>
                <a:tc>
                  <a:txBody>
                    <a:bodyPr/>
                    <a:lstStyle/>
                    <a:p>
                      <a:r>
                        <a:rPr lang="en-US" dirty="0"/>
                        <a:t>         July 2024</a:t>
                      </a:r>
                      <a:endParaRPr lang="en-GB" dirty="0"/>
                    </a:p>
                  </a:txBody>
                  <a:tcPr/>
                </a:tc>
                <a:extLst>
                  <a:ext uri="{0D108BD9-81ED-4DB2-BD59-A6C34878D82A}">
                    <a16:rowId xmlns:a16="http://schemas.microsoft.com/office/drawing/2014/main" val="1524169709"/>
                  </a:ext>
                </a:extLst>
              </a:tr>
              <a:tr h="339548">
                <a:tc>
                  <a:txBody>
                    <a:bodyPr/>
                    <a:lstStyle/>
                    <a:p>
                      <a:r>
                        <a:rPr lang="en-US" dirty="0"/>
                        <a:t>12.</a:t>
                      </a:r>
                      <a:endParaRPr lang="en-GB" dirty="0"/>
                    </a:p>
                  </a:txBody>
                  <a:tcPr/>
                </a:tc>
                <a:tc>
                  <a:txBody>
                    <a:bodyPr/>
                    <a:lstStyle/>
                    <a:p>
                      <a:r>
                        <a:rPr lang="en-US" dirty="0"/>
                        <a:t> </a:t>
                      </a:r>
                      <a:r>
                        <a:rPr lang="en-US" sz="1800" dirty="0">
                          <a:ln w="0"/>
                          <a:solidFill>
                            <a:schemeClr val="tx1"/>
                          </a:solidFill>
                          <a:effectLst>
                            <a:outerShdw blurRad="38100" dist="19050" dir="2700000" algn="tl" rotWithShape="0">
                              <a:prstClr val="black">
                                <a:alpha val="40000"/>
                              </a:prstClr>
                            </a:outerShdw>
                          </a:effectLst>
                        </a:rPr>
                        <a:t>Final Conference in Thessalonica</a:t>
                      </a:r>
                      <a:endParaRPr lang="en-GB" dirty="0"/>
                    </a:p>
                  </a:txBody>
                  <a:tcPr/>
                </a:tc>
                <a:tc>
                  <a:txBody>
                    <a:bodyPr/>
                    <a:lstStyle/>
                    <a:p>
                      <a:r>
                        <a:rPr lang="en-US" dirty="0"/>
                        <a:t>        </a:t>
                      </a:r>
                      <a:r>
                        <a:rPr lang="en-US" sz="1800" dirty="0">
                          <a:ln w="0"/>
                          <a:solidFill>
                            <a:schemeClr val="tx1"/>
                          </a:solidFill>
                          <a:effectLst>
                            <a:outerShdw blurRad="38100" dist="19050" dir="2700000" algn="tl" rotWithShape="0">
                              <a:prstClr val="black">
                                <a:alpha val="40000"/>
                              </a:prstClr>
                            </a:outerShdw>
                          </a:effectLst>
                        </a:rPr>
                        <a:t>June 2024</a:t>
                      </a:r>
                      <a:endParaRPr lang="en-GB" dirty="0"/>
                    </a:p>
                  </a:txBody>
                  <a:tcPr/>
                </a:tc>
                <a:extLst>
                  <a:ext uri="{0D108BD9-81ED-4DB2-BD59-A6C34878D82A}">
                    <a16:rowId xmlns:a16="http://schemas.microsoft.com/office/drawing/2014/main" val="336026656"/>
                  </a:ext>
                </a:extLst>
              </a:tr>
              <a:tr h="848869">
                <a:tc>
                  <a:txBody>
                    <a:bodyPr/>
                    <a:lstStyle/>
                    <a:p>
                      <a:r>
                        <a:rPr lang="en-US" dirty="0"/>
                        <a:t>13.</a:t>
                      </a:r>
                      <a:endParaRPr lang="en-GB" dirty="0"/>
                    </a:p>
                  </a:txBody>
                  <a:tcPr/>
                </a:tc>
                <a:tc>
                  <a:txBody>
                    <a:bodyPr/>
                    <a:lstStyle/>
                    <a:p>
                      <a:pPr marL="0" indent="0">
                        <a:buFont typeface="Arial" panose="020B0604020202020204" pitchFamily="34" charset="0"/>
                        <a:buNone/>
                      </a:pPr>
                      <a:r>
                        <a:rPr lang="en-GB" dirty="0"/>
                        <a:t>Final Article to be written  on </a:t>
                      </a:r>
                      <a:r>
                        <a:rPr lang="en-GB" sz="1800" dirty="0">
                          <a:ln w="0"/>
                          <a:solidFill>
                            <a:srgbClr val="FFFF00"/>
                          </a:solidFill>
                          <a:effectLst>
                            <a:outerShdw blurRad="38100" dist="19050" dir="2700000" algn="tl" rotWithShape="0">
                              <a:prstClr val="black">
                                <a:alpha val="40000"/>
                              </a:prstClr>
                            </a:outerShdw>
                          </a:effectLst>
                        </a:rPr>
                        <a:t>. </a:t>
                      </a:r>
                      <a:r>
                        <a:rPr lang="en-GB" sz="1800" dirty="0">
                          <a:ln w="0"/>
                          <a:solidFill>
                            <a:srgbClr val="C00000"/>
                          </a:solidFill>
                          <a:effectLst>
                            <a:outerShdw blurRad="38100" dist="19050" dir="2700000" algn="tl" rotWithShape="0">
                              <a:prstClr val="black">
                                <a:alpha val="40000"/>
                              </a:prstClr>
                            </a:outerShdw>
                          </a:effectLst>
                        </a:rPr>
                        <a:t>The Results of our Intervention Program for students and teachers (with the names of ALL partners)</a:t>
                      </a:r>
                    </a:p>
                    <a:p>
                      <a:pPr marL="0" indent="0">
                        <a:buFont typeface="Arial" panose="020B0604020202020204" pitchFamily="34" charset="0"/>
                        <a:buNone/>
                      </a:pPr>
                      <a:endParaRPr lang="en-GB" dirty="0"/>
                    </a:p>
                  </a:txBody>
                  <a:tcPr/>
                </a:tc>
                <a:tc>
                  <a:txBody>
                    <a:bodyPr/>
                    <a:lstStyle/>
                    <a:p>
                      <a:r>
                        <a:rPr lang="en-US" dirty="0"/>
                        <a:t>        July 2024</a:t>
                      </a:r>
                      <a:endParaRPr lang="en-GB" dirty="0"/>
                    </a:p>
                  </a:txBody>
                  <a:tcPr/>
                </a:tc>
                <a:extLst>
                  <a:ext uri="{0D108BD9-81ED-4DB2-BD59-A6C34878D82A}">
                    <a16:rowId xmlns:a16="http://schemas.microsoft.com/office/drawing/2014/main" val="3553088515"/>
                  </a:ext>
                </a:extLst>
              </a:tr>
              <a:tr h="848869">
                <a:tc>
                  <a:txBody>
                    <a:bodyPr/>
                    <a:lstStyle/>
                    <a:p>
                      <a:r>
                        <a:rPr lang="en-US" dirty="0"/>
                        <a:t>14.</a:t>
                      </a:r>
                    </a:p>
                    <a:p>
                      <a:endParaRPr lang="en-US" dirty="0"/>
                    </a:p>
                    <a:p>
                      <a:r>
                        <a:rPr lang="en-US" dirty="0"/>
                        <a:t>15. </a:t>
                      </a:r>
                      <a:endParaRPr lang="en-GB" dirty="0"/>
                    </a:p>
                  </a:txBody>
                  <a:tcPr/>
                </a:tc>
                <a:tc>
                  <a:txBody>
                    <a:bodyPr/>
                    <a:lstStyle/>
                    <a:p>
                      <a:pPr marL="0" indent="0">
                        <a:buFont typeface="Arial" panose="020B0604020202020204" pitchFamily="34" charset="0"/>
                        <a:buNone/>
                      </a:pPr>
                      <a:r>
                        <a:rPr lang="en-US" dirty="0"/>
                        <a:t>Follow-up Assessments of students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a:t>
                      </a:r>
                      <a:r>
                        <a:rPr lang="en-GB" dirty="0" err="1"/>
                        <a:t>ollow</a:t>
                      </a:r>
                      <a:r>
                        <a:rPr lang="en-GB" dirty="0"/>
                        <a:t>-up for Teachers</a:t>
                      </a:r>
                    </a:p>
                  </a:txBody>
                  <a:tcPr/>
                </a:tc>
                <a:tc>
                  <a:txBody>
                    <a:bodyPr/>
                    <a:lstStyle/>
                    <a:p>
                      <a:r>
                        <a:rPr lang="en-US" dirty="0"/>
                        <a:t>               April 2024</a:t>
                      </a:r>
                      <a:endParaRPr lang="en-GB" dirty="0"/>
                    </a:p>
                  </a:txBody>
                  <a:tcPr/>
                </a:tc>
                <a:extLst>
                  <a:ext uri="{0D108BD9-81ED-4DB2-BD59-A6C34878D82A}">
                    <a16:rowId xmlns:a16="http://schemas.microsoft.com/office/drawing/2014/main" val="3544039111"/>
                  </a:ext>
                </a:extLst>
              </a:tr>
            </a:tbl>
          </a:graphicData>
        </a:graphic>
      </p:graphicFrame>
    </p:spTree>
    <p:extLst>
      <p:ext uri="{BB962C8B-B14F-4D97-AF65-F5344CB8AC3E}">
        <p14:creationId xmlns:p14="http://schemas.microsoft.com/office/powerpoint/2010/main" val="363894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p:txBody>
          <a:bodyPr/>
          <a:lstStyle/>
          <a:p>
            <a:r>
              <a:rPr lang="en-US" dirty="0"/>
              <a:t>P</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398" y="37073"/>
            <a:ext cx="3629891" cy="1357674"/>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58"/>
            <a:ext cx="1842655" cy="1576062"/>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313480" y="610574"/>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21790D38-1797-4AA3-B311-95D0124E34ED}"/>
              </a:ext>
            </a:extLst>
          </p:cNvPr>
          <p:cNvSpPr/>
          <p:nvPr/>
        </p:nvSpPr>
        <p:spPr>
          <a:xfrm>
            <a:off x="-858983" y="1603241"/>
            <a:ext cx="14131637" cy="1569660"/>
          </a:xfrm>
          <a:prstGeom prst="rect">
            <a:avLst/>
          </a:prstGeom>
        </p:spPr>
        <p:txBody>
          <a:bodyPr wrap="square">
            <a:spAutoFit/>
          </a:bodyPr>
          <a:lstStyle/>
          <a:p>
            <a:pPr algn="ctr"/>
            <a:r>
              <a:rPr lang="en-US" sz="4800" dirty="0">
                <a:ln w="0"/>
                <a:solidFill>
                  <a:srgbClr val="C00000"/>
                </a:solidFill>
                <a:effectLst>
                  <a:outerShdw blurRad="38100" dist="19050" dir="2700000" algn="tl" rotWithShape="0">
                    <a:schemeClr val="dk1">
                      <a:alpha val="40000"/>
                    </a:schemeClr>
                  </a:outerShdw>
                </a:effectLst>
              </a:rPr>
              <a:t>Third Pro-Me-ToM Transnational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5" name="Rectangle 4">
            <a:extLst>
              <a:ext uri="{FF2B5EF4-FFF2-40B4-BE49-F238E27FC236}">
                <a16:creationId xmlns:a16="http://schemas.microsoft.com/office/drawing/2014/main" id="{339739AA-15D8-4FF7-B0A7-218FB2A79B75}"/>
              </a:ext>
            </a:extLst>
          </p:cNvPr>
          <p:cNvSpPr/>
          <p:nvPr/>
        </p:nvSpPr>
        <p:spPr>
          <a:xfrm>
            <a:off x="124689" y="2434238"/>
            <a:ext cx="11901055" cy="438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rgbClr val="C00000"/>
                </a:solidFill>
                <a:effectLst>
                  <a:outerShdw blurRad="38100" dist="19050" dir="2700000" algn="tl" rotWithShape="0">
                    <a:schemeClr val="dk1">
                      <a:alpha val="40000"/>
                    </a:schemeClr>
                  </a:outerShdw>
                </a:effectLst>
              </a:rPr>
              <a:t>4</a:t>
            </a:r>
            <a:r>
              <a:rPr lang="el-GR" sz="3200" b="1" dirty="0">
                <a:ln w="0"/>
                <a:solidFill>
                  <a:srgbClr val="C00000"/>
                </a:solidFill>
                <a:effectLst>
                  <a:outerShdw blurRad="38100" dist="19050" dir="2700000" algn="tl" rotWithShape="0">
                    <a:schemeClr val="dk1">
                      <a:alpha val="40000"/>
                    </a:schemeClr>
                  </a:outerShdw>
                </a:effectLst>
              </a:rPr>
              <a:t> &amp; </a:t>
            </a:r>
            <a:r>
              <a:rPr lang="en-US" sz="3200" b="1" dirty="0">
                <a:ln w="0"/>
                <a:solidFill>
                  <a:srgbClr val="C00000"/>
                </a:solidFill>
                <a:effectLst>
                  <a:outerShdw blurRad="38100" dist="19050" dir="2700000" algn="tl" rotWithShape="0">
                    <a:schemeClr val="dk1">
                      <a:alpha val="40000"/>
                    </a:schemeClr>
                  </a:outerShdw>
                </a:effectLst>
              </a:rPr>
              <a:t>5 September 2023</a:t>
            </a: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r>
              <a:rPr lang="en-US" sz="3200" dirty="0">
                <a:ln w="0"/>
                <a:solidFill>
                  <a:srgbClr val="C00000"/>
                </a:solidFill>
                <a:effectLst>
                  <a:outerShdw blurRad="38100" dist="19050" dir="2700000" algn="tl" rotWithShape="0">
                    <a:schemeClr val="dk1">
                      <a:alpha val="40000"/>
                    </a:schemeClr>
                  </a:outerShdw>
                </a:effectLst>
              </a:rPr>
              <a:t>THANKS TO THE UNIVERSITY OF COIMBRA and Maria de PIEDADE!</a:t>
            </a:r>
          </a:p>
        </p:txBody>
      </p:sp>
      <p:pic>
        <p:nvPicPr>
          <p:cNvPr id="10" name="Picture 4" descr="University of Coimbra - Wikipedia">
            <a:extLst>
              <a:ext uri="{FF2B5EF4-FFF2-40B4-BE49-F238E27FC236}">
                <a16:creationId xmlns:a16="http://schemas.microsoft.com/office/drawing/2014/main" id="{232CADB4-8CCC-4EFD-9988-56E8FBBC9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6" y="3381395"/>
            <a:ext cx="4727313" cy="2471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0B0C16-A563-4AB6-99DB-4C4DF641E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126" y="3222773"/>
            <a:ext cx="2399229" cy="2629924"/>
          </a:xfrm>
          <a:prstGeom prst="rect">
            <a:avLst/>
          </a:prstGeom>
        </p:spPr>
      </p:pic>
    </p:spTree>
    <p:extLst>
      <p:ext uri="{BB962C8B-B14F-4D97-AF65-F5344CB8AC3E}">
        <p14:creationId xmlns:p14="http://schemas.microsoft.com/office/powerpoint/2010/main" val="429044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80618"/>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996691"/>
            <a:ext cx="3378554"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l-GR" altLang="en-US" sz="1900" dirty="0">
                <a:solidFill>
                  <a:schemeClr val="bg1"/>
                </a:solidFill>
                <a:ea typeface="Times New Roman" panose="02020603050405020304" pitchFamily="18" charset="0"/>
                <a:cs typeface="Calibri" panose="020F0502020204030204" pitchFamily="34" charset="0"/>
              </a:rPr>
              <a:t>Η δασκάλα/ καθηγήτρια σάς έχε</a:t>
            </a: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BB66DB5A-C2B5-475A-85A7-FC387781E635}"/>
              </a:ext>
            </a:extLst>
          </p:cNvPr>
          <p:cNvSpPr/>
          <p:nvPr/>
        </p:nvSpPr>
        <p:spPr>
          <a:xfrm>
            <a:off x="3238483" y="638968"/>
            <a:ext cx="501772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NEW CALL F2023</a:t>
            </a:r>
          </a:p>
        </p:txBody>
      </p:sp>
      <p:pic>
        <p:nvPicPr>
          <p:cNvPr id="12" name="Picture 11">
            <a:extLst>
              <a:ext uri="{FF2B5EF4-FFF2-40B4-BE49-F238E27FC236}">
                <a16:creationId xmlns:a16="http://schemas.microsoft.com/office/drawing/2014/main" id="{9E02BA52-935D-4CEF-ADCA-F987B71B1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71" y="1952801"/>
            <a:ext cx="6762200" cy="4389087"/>
          </a:xfrm>
          <a:prstGeom prst="rect">
            <a:avLst/>
          </a:prstGeom>
        </p:spPr>
      </p:pic>
      <p:sp>
        <p:nvSpPr>
          <p:cNvPr id="13" name="Rectangle 12">
            <a:extLst>
              <a:ext uri="{FF2B5EF4-FFF2-40B4-BE49-F238E27FC236}">
                <a16:creationId xmlns:a16="http://schemas.microsoft.com/office/drawing/2014/main" id="{B695A3F7-CEA9-44F9-8ED2-072B7B7917B2}"/>
              </a:ext>
            </a:extLst>
          </p:cNvPr>
          <p:cNvSpPr/>
          <p:nvPr/>
        </p:nvSpPr>
        <p:spPr>
          <a:xfrm>
            <a:off x="7082971" y="2238651"/>
            <a:ext cx="4684942" cy="5078313"/>
          </a:xfrm>
          <a:prstGeom prst="rect">
            <a:avLst/>
          </a:prstGeom>
          <a:noFill/>
        </p:spPr>
        <p:txBody>
          <a:bodyPr wrap="square" lIns="91440" tIns="45720" rIns="91440" bIns="45720">
            <a:spAutoFit/>
          </a:bodyPr>
          <a:lstStyle/>
          <a:p>
            <a:pPr algn="ctr"/>
            <a:r>
              <a:rPr lang="en-US" sz="3600" cap="none" spc="0" dirty="0">
                <a:ln w="22225">
                  <a:solidFill>
                    <a:schemeClr val="accent2"/>
                  </a:solidFill>
                  <a:prstDash val="solid"/>
                </a:ln>
                <a:solidFill>
                  <a:schemeClr val="accent2">
                    <a:lumMod val="40000"/>
                    <a:lumOff val="60000"/>
                  </a:schemeClr>
                </a:solidFill>
                <a:effectLst/>
                <a:highlight>
                  <a:srgbClr val="FFFF00"/>
                </a:highlight>
              </a:rPr>
              <a:t>TRAINING PROGRAM</a:t>
            </a:r>
          </a:p>
          <a:p>
            <a:pPr algn="ctr"/>
            <a:r>
              <a:rPr lang="en-US" sz="3600" dirty="0">
                <a:ln w="22225">
                  <a:solidFill>
                    <a:schemeClr val="accent2"/>
                  </a:solidFill>
                  <a:prstDash val="solid"/>
                </a:ln>
                <a:solidFill>
                  <a:schemeClr val="accent2">
                    <a:lumMod val="40000"/>
                    <a:lumOff val="60000"/>
                  </a:schemeClr>
                </a:solidFill>
                <a:highlight>
                  <a:srgbClr val="FFFF00"/>
                </a:highlight>
              </a:rPr>
              <a:t>PHASE B</a:t>
            </a:r>
          </a:p>
          <a:p>
            <a:endParaRPr lang="en-US" dirty="0"/>
          </a:p>
          <a:p>
            <a:pPr algn="ctr"/>
            <a:endParaRPr lang="en-US" b="1" dirty="0">
              <a:solidFill>
                <a:schemeClr val="bg1"/>
              </a:solidFill>
            </a:endParaRPr>
          </a:p>
          <a:p>
            <a:pPr algn="ctr"/>
            <a:r>
              <a:rPr lang="en-US" b="1" dirty="0">
                <a:solidFill>
                  <a:schemeClr val="bg1"/>
                </a:solidFill>
              </a:rPr>
              <a:t>OCTOBER 2023</a:t>
            </a:r>
          </a:p>
          <a:p>
            <a:pPr algn="ctr"/>
            <a:r>
              <a:rPr lang="en-US" b="1" dirty="0">
                <a:solidFill>
                  <a:schemeClr val="bg1"/>
                </a:solidFill>
              </a:rPr>
              <a:t>Mondays and Wednesdays, 4-6 p.m.</a:t>
            </a:r>
          </a:p>
          <a:p>
            <a:pPr algn="ctr"/>
            <a:endParaRPr lang="en-US" b="1" dirty="0">
              <a:solidFill>
                <a:schemeClr val="bg1"/>
              </a:solidFill>
            </a:endParaRPr>
          </a:p>
          <a:p>
            <a:pPr algn="ctr"/>
            <a:r>
              <a:rPr lang="el-GR" b="1" dirty="0">
                <a:highlight>
                  <a:srgbClr val="C0C0C0"/>
                </a:highlight>
              </a:rPr>
              <a:t>2 και 4/10 </a:t>
            </a:r>
            <a:r>
              <a:rPr lang="en-US" b="1" dirty="0">
                <a:highlight>
                  <a:srgbClr val="C0C0C0"/>
                </a:highlight>
              </a:rPr>
              <a:t>/23</a:t>
            </a:r>
            <a:endParaRPr lang="el-GR" b="1" dirty="0">
              <a:highlight>
                <a:srgbClr val="C0C0C0"/>
              </a:highlight>
            </a:endParaRPr>
          </a:p>
          <a:p>
            <a:pPr algn="ctr"/>
            <a:r>
              <a:rPr lang="el-GR" b="1" dirty="0">
                <a:highlight>
                  <a:srgbClr val="C0C0C0"/>
                </a:highlight>
              </a:rPr>
              <a:t>9 και 11/10</a:t>
            </a:r>
            <a:r>
              <a:rPr lang="en-US" b="1" dirty="0">
                <a:highlight>
                  <a:srgbClr val="C0C0C0"/>
                </a:highlight>
              </a:rPr>
              <a:t>/23</a:t>
            </a:r>
            <a:endParaRPr lang="el-GR" b="1" dirty="0">
              <a:highlight>
                <a:srgbClr val="C0C0C0"/>
              </a:highlight>
            </a:endParaRPr>
          </a:p>
          <a:p>
            <a:pPr algn="ctr"/>
            <a:r>
              <a:rPr lang="el-GR" b="1" dirty="0">
                <a:highlight>
                  <a:srgbClr val="C0C0C0"/>
                </a:highlight>
              </a:rPr>
              <a:t>16 και 18/10</a:t>
            </a:r>
            <a:r>
              <a:rPr lang="en-US" b="1" dirty="0">
                <a:highlight>
                  <a:srgbClr val="C0C0C0"/>
                </a:highlight>
              </a:rPr>
              <a:t>/23</a:t>
            </a:r>
          </a:p>
          <a:p>
            <a:endParaRPr lang="en-US" dirty="0"/>
          </a:p>
          <a:p>
            <a:endParaRPr lang="en-US" dirty="0"/>
          </a:p>
          <a:p>
            <a:r>
              <a:rPr lang="en-US" dirty="0">
                <a:solidFill>
                  <a:schemeClr val="bg1"/>
                </a:solidFill>
              </a:rPr>
              <a:t>  FACILITATOR: PEDAGOGICAL INSTITUTE CYPRUS</a:t>
            </a:r>
            <a:endParaRPr lang="el-GR" dirty="0">
              <a:solidFill>
                <a:schemeClr val="bg1"/>
              </a:solidFill>
            </a:endParaRPr>
          </a:p>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5" name="Rectangle: Rounded Corners 14">
            <a:extLst>
              <a:ext uri="{FF2B5EF4-FFF2-40B4-BE49-F238E27FC236}">
                <a16:creationId xmlns:a16="http://schemas.microsoft.com/office/drawing/2014/main" id="{197F1E92-9058-4005-8B43-042D3B4A3BCD}"/>
              </a:ext>
            </a:extLst>
          </p:cNvPr>
          <p:cNvSpPr/>
          <p:nvPr/>
        </p:nvSpPr>
        <p:spPr>
          <a:xfrm>
            <a:off x="3433146" y="3494820"/>
            <a:ext cx="1884218" cy="677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err="1"/>
              <a:t>Δευτέ</a:t>
            </a:r>
            <a:endParaRPr lang="en-US" sz="1000" dirty="0"/>
          </a:p>
          <a:p>
            <a:pPr algn="ctr"/>
            <a:endParaRPr lang="en-US" sz="1000" dirty="0"/>
          </a:p>
          <a:p>
            <a:pPr algn="ctr"/>
            <a:r>
              <a:rPr lang="el-GR" sz="1000" dirty="0"/>
              <a:t>Δευτέρα-Τετάρτη. 4-6μ.μ. </a:t>
            </a:r>
          </a:p>
          <a:p>
            <a:pPr algn="ctr"/>
            <a:r>
              <a:rPr lang="el-GR" sz="1000" dirty="0"/>
              <a:t>2 και 4/10  </a:t>
            </a:r>
          </a:p>
          <a:p>
            <a:pPr algn="ctr"/>
            <a:r>
              <a:rPr lang="el-GR" sz="1000" dirty="0"/>
              <a:t>9 και 11/10</a:t>
            </a:r>
          </a:p>
          <a:p>
            <a:pPr algn="ctr"/>
            <a:r>
              <a:rPr lang="el-GR" sz="1000" dirty="0"/>
              <a:t>16 και 18/10</a:t>
            </a:r>
          </a:p>
          <a:p>
            <a:pPr algn="ctr"/>
            <a:r>
              <a:rPr lang="el-GR" sz="1000" dirty="0"/>
              <a:t>ΘΑ ΧΑΡΟΥΜΕ ΝΑ ΣΑΣ ΕΧΟΥΜΕ ΜΑΖΙ ΜΑΣ!!</a:t>
            </a:r>
            <a:endParaRPr lang="en-GB" sz="1000" dirty="0"/>
          </a:p>
        </p:txBody>
      </p:sp>
    </p:spTree>
    <p:extLst>
      <p:ext uri="{BB962C8B-B14F-4D97-AF65-F5344CB8AC3E}">
        <p14:creationId xmlns:p14="http://schemas.microsoft.com/office/powerpoint/2010/main" val="1251459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587044"/>
            <a:ext cx="11757972" cy="5228661"/>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endParaRPr lang="en-GB" dirty="0"/>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558109"/>
            <a:ext cx="18473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8E8999AE-7933-432B-A97E-8ADEA81171C6}"/>
              </a:ext>
            </a:extLst>
          </p:cNvPr>
          <p:cNvGraphicFramePr>
            <a:graphicFrameLocks noGrp="1"/>
          </p:cNvGraphicFramePr>
          <p:nvPr>
            <p:extLst>
              <p:ext uri="{D42A27DB-BD31-4B8C-83A1-F6EECF244321}">
                <p14:modId xmlns:p14="http://schemas.microsoft.com/office/powerpoint/2010/main" val="2563825788"/>
              </p:ext>
            </p:extLst>
          </p:nvPr>
        </p:nvGraphicFramePr>
        <p:xfrm>
          <a:off x="1563488" y="1230066"/>
          <a:ext cx="8211269" cy="5585639"/>
        </p:xfrm>
        <a:graphic>
          <a:graphicData uri="http://schemas.openxmlformats.org/drawingml/2006/table">
            <a:tbl>
              <a:tblPr firstRow="1" bandRow="1">
                <a:tableStyleId>{5C22544A-7EE6-4342-B048-85BDC9FD1C3A}</a:tableStyleId>
              </a:tblPr>
              <a:tblGrid>
                <a:gridCol w="8211269">
                  <a:extLst>
                    <a:ext uri="{9D8B030D-6E8A-4147-A177-3AD203B41FA5}">
                      <a16:colId xmlns:a16="http://schemas.microsoft.com/office/drawing/2014/main" val="1580225331"/>
                    </a:ext>
                  </a:extLst>
                </a:gridCol>
              </a:tblGrid>
              <a:tr h="352049">
                <a:tc>
                  <a:txBody>
                    <a:bodyPr/>
                    <a:lstStyle/>
                    <a:p>
                      <a:endParaRPr lang="en-GB" dirty="0"/>
                    </a:p>
                  </a:txBody>
                  <a:tcPr/>
                </a:tc>
                <a:extLst>
                  <a:ext uri="{0D108BD9-81ED-4DB2-BD59-A6C34878D82A}">
                    <a16:rowId xmlns:a16="http://schemas.microsoft.com/office/drawing/2014/main" val="2918056793"/>
                  </a:ext>
                </a:extLst>
              </a:tr>
              <a:tr h="373559">
                <a:tc>
                  <a:txBody>
                    <a:bodyPr/>
                    <a:lstStyle/>
                    <a:p>
                      <a:pPr lvl="0"/>
                      <a:r>
                        <a:rPr lang="en-US" dirty="0"/>
                        <a:t>TWO ACTIVITIES BY EACH PARTNER – End of September</a:t>
                      </a:r>
                      <a:endParaRPr lang="en-GB" dirty="0"/>
                    </a:p>
                  </a:txBody>
                  <a:tcPr/>
                </a:tc>
                <a:extLst>
                  <a:ext uri="{0D108BD9-81ED-4DB2-BD59-A6C34878D82A}">
                    <a16:rowId xmlns:a16="http://schemas.microsoft.com/office/drawing/2014/main" val="3384475584"/>
                  </a:ext>
                </a:extLst>
              </a:tr>
              <a:tr h="352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DEADLINES</a:t>
                      </a:r>
                      <a:endParaRPr lang="en-GB" dirty="0"/>
                    </a:p>
                  </a:txBody>
                  <a:tcPr/>
                </a:tc>
                <a:extLst>
                  <a:ext uri="{0D108BD9-81ED-4DB2-BD59-A6C34878D82A}">
                    <a16:rowId xmlns:a16="http://schemas.microsoft.com/office/drawing/2014/main" val="2766060961"/>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ANNOUNCEMENT OF NEW CALL – SEND INVITATION TO YIANNIS and ELEONORA</a:t>
                      </a:r>
                      <a:endParaRPr lang="en-GB" dirty="0"/>
                    </a:p>
                    <a:p>
                      <a:endParaRPr lang="en-GB" dirty="0"/>
                    </a:p>
                  </a:txBody>
                  <a:tcPr/>
                </a:tc>
                <a:extLst>
                  <a:ext uri="{0D108BD9-81ED-4DB2-BD59-A6C34878D82A}">
                    <a16:rowId xmlns:a16="http://schemas.microsoft.com/office/drawing/2014/main" val="2523363472"/>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BOOKLET (Type  / Language  / Deadline)</a:t>
                      </a:r>
                      <a:endParaRPr lang="en-GB" dirty="0"/>
                    </a:p>
                    <a:p>
                      <a:endParaRPr lang="en-GB" dirty="0"/>
                    </a:p>
                  </a:txBody>
                  <a:tcPr/>
                </a:tc>
                <a:extLst>
                  <a:ext uri="{0D108BD9-81ED-4DB2-BD59-A6C34878D82A}">
                    <a16:rowId xmlns:a16="http://schemas.microsoft.com/office/drawing/2014/main" val="2583540086"/>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Validity &amp; Reliability Check of Final Tests</a:t>
                      </a:r>
                      <a:endParaRPr lang="en-GB" dirty="0"/>
                    </a:p>
                    <a:p>
                      <a:endParaRPr lang="en-GB" dirty="0"/>
                    </a:p>
                  </a:txBody>
                  <a:tcPr/>
                </a:tc>
                <a:extLst>
                  <a:ext uri="{0D108BD9-81ED-4DB2-BD59-A6C34878D82A}">
                    <a16:rowId xmlns:a16="http://schemas.microsoft.com/office/drawing/2014/main" val="4001761130"/>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CHANGES IN TIMETABLE?</a:t>
                      </a:r>
                      <a:endParaRPr lang="en-GB" dirty="0"/>
                    </a:p>
                    <a:p>
                      <a:endParaRPr lang="en-GB" dirty="0"/>
                    </a:p>
                  </a:txBody>
                  <a:tcPr/>
                </a:tc>
                <a:extLst>
                  <a:ext uri="{0D108BD9-81ED-4DB2-BD59-A6C34878D82A}">
                    <a16:rowId xmlns:a16="http://schemas.microsoft.com/office/drawing/2014/main" val="2015007312"/>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TIMESHEETS AND OTHER QUESTIONS</a:t>
                      </a:r>
                      <a:endParaRPr lang="en-GB" dirty="0"/>
                    </a:p>
                    <a:p>
                      <a:endParaRPr lang="en-GB" dirty="0"/>
                    </a:p>
                  </a:txBody>
                  <a:tcPr/>
                </a:tc>
                <a:extLst>
                  <a:ext uri="{0D108BD9-81ED-4DB2-BD59-A6C34878D82A}">
                    <a16:rowId xmlns:a16="http://schemas.microsoft.com/office/drawing/2014/main" val="2441607661"/>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JANUARY we CAN VOTE FOR ANOTHER MEETING IF NEEDED</a:t>
                      </a:r>
                      <a:endParaRPr lang="en-GB" dirty="0"/>
                    </a:p>
                    <a:p>
                      <a:endParaRPr lang="en-GB" dirty="0"/>
                    </a:p>
                  </a:txBody>
                  <a:tcPr/>
                </a:tc>
                <a:extLst>
                  <a:ext uri="{0D108BD9-81ED-4DB2-BD59-A6C34878D82A}">
                    <a16:rowId xmlns:a16="http://schemas.microsoft.com/office/drawing/2014/main" val="4284187675"/>
                  </a:ext>
                </a:extLst>
              </a:tr>
              <a:tr h="61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PRESENTATIONS TO BE SENT – ELEONORA &amp; YIANNIS</a:t>
                      </a:r>
                      <a:endParaRPr lang="en-GB" dirty="0"/>
                    </a:p>
                    <a:p>
                      <a:endParaRPr lang="en-GB" dirty="0"/>
                    </a:p>
                  </a:txBody>
                  <a:tcPr/>
                </a:tc>
                <a:extLst>
                  <a:ext uri="{0D108BD9-81ED-4DB2-BD59-A6C34878D82A}">
                    <a16:rowId xmlns:a16="http://schemas.microsoft.com/office/drawing/2014/main" val="4185684391"/>
                  </a:ext>
                </a:extLst>
              </a:tr>
            </a:tbl>
          </a:graphicData>
        </a:graphic>
      </p:graphicFrame>
      <p:sp>
        <p:nvSpPr>
          <p:cNvPr id="11" name="Rectangle 10">
            <a:extLst>
              <a:ext uri="{FF2B5EF4-FFF2-40B4-BE49-F238E27FC236}">
                <a16:creationId xmlns:a16="http://schemas.microsoft.com/office/drawing/2014/main" id="{1975C2E2-99D1-43DF-A151-8928D08A0855}"/>
              </a:ext>
            </a:extLst>
          </p:cNvPr>
          <p:cNvSpPr/>
          <p:nvPr/>
        </p:nvSpPr>
        <p:spPr>
          <a:xfrm>
            <a:off x="3048630" y="715912"/>
            <a:ext cx="5240986" cy="769441"/>
          </a:xfrm>
          <a:prstGeom prst="rect">
            <a:avLst/>
          </a:prstGeom>
          <a:noFill/>
        </p:spPr>
        <p:txBody>
          <a:bodyPr wrap="none" lIns="91440" tIns="45720" rIns="91440" bIns="45720">
            <a:spAutoFit/>
          </a:bodyPr>
          <a:lstStyle/>
          <a:p>
            <a:pPr algn="ctr"/>
            <a:r>
              <a:rPr lang="en-US" sz="4400" dirty="0">
                <a:solidFill>
                  <a:srgbClr val="C00000"/>
                </a:solidFill>
              </a:rPr>
              <a:t>Topics to be discussed</a:t>
            </a:r>
            <a:endParaRPr lang="en-US"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0298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452821" y="253869"/>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35"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321733" y="1464279"/>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C00000"/>
                </a:solidFill>
                <a:effectLst>
                  <a:outerShdw blurRad="38100" dist="19050" dir="2700000" algn="tl" rotWithShape="0">
                    <a:schemeClr val="dk1">
                      <a:alpha val="40000"/>
                    </a:schemeClr>
                  </a:outerShdw>
                </a:effectLst>
              </a:rPr>
              <a:t>Thanks a lot Coimbra University and Maria de Piedade!</a:t>
            </a: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a:p>
            <a:pPr algn="ctr"/>
            <a:endParaRPr lang="en-US" sz="3600" dirty="0">
              <a:ln w="0"/>
              <a:solidFill>
                <a:srgbClr val="C00000"/>
              </a:solidFill>
              <a:effectLst>
                <a:outerShdw blurRad="38100" dist="19050" dir="2700000" algn="tl" rotWithShape="0">
                  <a:schemeClr val="dk1">
                    <a:alpha val="40000"/>
                  </a:schemeClr>
                </a:outerShdw>
              </a:effectLst>
            </a:endParaRPr>
          </a:p>
        </p:txBody>
      </p:sp>
      <p:pic>
        <p:nvPicPr>
          <p:cNvPr id="10" name="Picture 4" descr="University of Coimbra - Wikipedia">
            <a:extLst>
              <a:ext uri="{FF2B5EF4-FFF2-40B4-BE49-F238E27FC236}">
                <a16:creationId xmlns:a16="http://schemas.microsoft.com/office/drawing/2014/main" id="{FB8F1888-FE9F-49D3-B80A-5AEAE0A12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638" y="3047329"/>
            <a:ext cx="6236724" cy="247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45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dashVer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p:txBody>
          <a:bodyPr/>
          <a:lstStyle/>
          <a:p>
            <a:r>
              <a:rPr lang="en-US" dirty="0"/>
              <a:t>P</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398" y="37073"/>
            <a:ext cx="3629891" cy="1357674"/>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58"/>
            <a:ext cx="1842655" cy="1576062"/>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107740" y="176014"/>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21790D38-1797-4AA3-B311-95D0124E34ED}"/>
              </a:ext>
            </a:extLst>
          </p:cNvPr>
          <p:cNvSpPr/>
          <p:nvPr/>
        </p:nvSpPr>
        <p:spPr>
          <a:xfrm>
            <a:off x="-1165763" y="1229896"/>
            <a:ext cx="14131637" cy="5262979"/>
          </a:xfrm>
          <a:prstGeom prst="rect">
            <a:avLst/>
          </a:prstGeom>
        </p:spPr>
        <p:txBody>
          <a:bodyPr wrap="square">
            <a:spAutoFit/>
          </a:bodyPr>
          <a:lstStyle/>
          <a:p>
            <a:pPr algn="ctr"/>
            <a:r>
              <a:rPr lang="en-US" sz="4800" dirty="0">
                <a:ln w="0"/>
                <a:solidFill>
                  <a:srgbClr val="C00000"/>
                </a:solidFill>
                <a:effectLst>
                  <a:outerShdw blurRad="38100" dist="19050" dir="2700000" algn="tl" rotWithShape="0">
                    <a:schemeClr val="dk1">
                      <a:alpha val="40000"/>
                    </a:schemeClr>
                  </a:outerShdw>
                </a:effectLst>
              </a:rPr>
              <a:t>Final Meeting / CONFERENCE!</a:t>
            </a:r>
          </a:p>
          <a:p>
            <a:pPr algn="ctr"/>
            <a:r>
              <a:rPr lang="en-US" sz="4800" dirty="0">
                <a:ln w="0"/>
                <a:solidFill>
                  <a:srgbClr val="C00000"/>
                </a:solidFill>
                <a:effectLst>
                  <a:outerShdw blurRad="38100" dist="19050" dir="2700000" algn="tl" rotWithShape="0">
                    <a:schemeClr val="dk1">
                      <a:alpha val="40000"/>
                    </a:schemeClr>
                  </a:outerShdw>
                </a:effectLst>
              </a:rPr>
              <a:t> Aristotle University! June 2024</a:t>
            </a:r>
          </a:p>
          <a:p>
            <a:pPr algn="ctr"/>
            <a:endParaRPr lang="en-US" sz="4800" dirty="0">
              <a:ln w="0"/>
              <a:solidFill>
                <a:srgbClr val="C00000"/>
              </a:solidFill>
              <a:effectLst>
                <a:outerShdw blurRad="38100" dist="19050" dir="2700000" algn="tl" rotWithShape="0">
                  <a:schemeClr val="dk1">
                    <a:alpha val="40000"/>
                  </a:schemeClr>
                </a:outerShdw>
              </a:effectLst>
            </a:endParaRPr>
          </a:p>
          <a:p>
            <a:pPr algn="ctr"/>
            <a:endParaRPr lang="en-US" sz="4800" dirty="0">
              <a:ln w="0"/>
              <a:solidFill>
                <a:srgbClr val="C00000"/>
              </a:solidFill>
              <a:effectLst>
                <a:outerShdw blurRad="38100" dist="19050" dir="2700000" algn="tl" rotWithShape="0">
                  <a:schemeClr val="dk1">
                    <a:alpha val="40000"/>
                  </a:schemeClr>
                </a:outerShdw>
              </a:effectLst>
            </a:endParaRPr>
          </a:p>
          <a:p>
            <a:pPr algn="ctr"/>
            <a:endParaRPr lang="en-US" sz="4800" dirty="0">
              <a:ln w="0"/>
              <a:solidFill>
                <a:srgbClr val="C00000"/>
              </a:solidFill>
              <a:effectLst>
                <a:outerShdw blurRad="38100" dist="19050" dir="2700000" algn="tl" rotWithShape="0">
                  <a:schemeClr val="dk1">
                    <a:alpha val="40000"/>
                  </a:schemeClr>
                </a:outerShdw>
              </a:effectLst>
            </a:endParaRPr>
          </a:p>
          <a:p>
            <a:pPr algn="ctr"/>
            <a:r>
              <a:rPr lang="en-US" sz="4800" dirty="0">
                <a:ln w="0"/>
                <a:solidFill>
                  <a:srgbClr val="C00000"/>
                </a:solidFill>
                <a:effectLst>
                  <a:outerShdw blurRad="38100" dist="19050" dir="2700000" algn="tl" rotWithShape="0">
                    <a:schemeClr val="dk1">
                      <a:alpha val="40000"/>
                    </a:schemeClr>
                  </a:outerShdw>
                </a:effectLst>
              </a:rPr>
              <a:t> lot Pecs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5" name="Rectangle 4">
            <a:extLst>
              <a:ext uri="{FF2B5EF4-FFF2-40B4-BE49-F238E27FC236}">
                <a16:creationId xmlns:a16="http://schemas.microsoft.com/office/drawing/2014/main" id="{339739AA-15D8-4FF7-B0A7-218FB2A79B75}"/>
              </a:ext>
            </a:extLst>
          </p:cNvPr>
          <p:cNvSpPr/>
          <p:nvPr/>
        </p:nvSpPr>
        <p:spPr>
          <a:xfrm>
            <a:off x="166931" y="2726727"/>
            <a:ext cx="11858136" cy="4015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marL="2514600"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p>
          <a:p>
            <a:pPr algn="ctr"/>
            <a:endParaRPr lang="en-US" sz="3200" dirty="0"/>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a:p>
            <a:pPr algn="ctr"/>
            <a:endParaRPr lang="en-US" sz="3200" dirty="0">
              <a:ln w="0"/>
              <a:solidFill>
                <a:srgbClr val="C00000"/>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E7D8963B-6BA8-49CE-8B44-C0EDC6A4F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55" y="2883511"/>
            <a:ext cx="3583897" cy="1988527"/>
          </a:xfrm>
          <a:prstGeom prst="rect">
            <a:avLst/>
          </a:prstGeom>
        </p:spPr>
      </p:pic>
      <p:pic>
        <p:nvPicPr>
          <p:cNvPr id="14" name="Picture 13">
            <a:extLst>
              <a:ext uri="{FF2B5EF4-FFF2-40B4-BE49-F238E27FC236}">
                <a16:creationId xmlns:a16="http://schemas.microsoft.com/office/drawing/2014/main" id="{B7982908-BF6E-4731-ACBB-0B7D30F5A107}"/>
              </a:ext>
            </a:extLst>
          </p:cNvPr>
          <p:cNvPicPr>
            <a:picLocks noChangeAspect="1"/>
          </p:cNvPicPr>
          <p:nvPr/>
        </p:nvPicPr>
        <p:blipFill>
          <a:blip r:embed="rId5"/>
          <a:stretch>
            <a:fillRect/>
          </a:stretch>
        </p:blipFill>
        <p:spPr>
          <a:xfrm>
            <a:off x="8378408" y="4353824"/>
            <a:ext cx="3515037" cy="2198293"/>
          </a:xfrm>
          <a:prstGeom prst="rect">
            <a:avLst/>
          </a:prstGeom>
        </p:spPr>
      </p:pic>
      <p:pic>
        <p:nvPicPr>
          <p:cNvPr id="17" name="Picture 16">
            <a:extLst>
              <a:ext uri="{FF2B5EF4-FFF2-40B4-BE49-F238E27FC236}">
                <a16:creationId xmlns:a16="http://schemas.microsoft.com/office/drawing/2014/main" id="{7A020331-8492-4EC7-8369-81324D91F2F7}"/>
              </a:ext>
            </a:extLst>
          </p:cNvPr>
          <p:cNvPicPr>
            <a:picLocks noChangeAspect="1"/>
          </p:cNvPicPr>
          <p:nvPr/>
        </p:nvPicPr>
        <p:blipFill>
          <a:blip r:embed="rId6"/>
          <a:stretch>
            <a:fillRect/>
          </a:stretch>
        </p:blipFill>
        <p:spPr>
          <a:xfrm>
            <a:off x="4077457" y="3322154"/>
            <a:ext cx="3908303" cy="2824330"/>
          </a:xfrm>
          <a:prstGeom prst="rect">
            <a:avLst/>
          </a:prstGeom>
        </p:spPr>
      </p:pic>
    </p:spTree>
    <p:extLst>
      <p:ext uri="{BB962C8B-B14F-4D97-AF65-F5344CB8AC3E}">
        <p14:creationId xmlns:p14="http://schemas.microsoft.com/office/powerpoint/2010/main" val="244746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2297838" y="792857"/>
            <a:ext cx="7083734" cy="769441"/>
          </a:xfrm>
          <a:prstGeom prst="rect">
            <a:avLst/>
          </a:prstGeom>
          <a:noFill/>
        </p:spPr>
        <p:txBody>
          <a:bodyPr wrap="none" lIns="91440" tIns="45720" rIns="91440" bIns="45720">
            <a:spAutoFit/>
          </a:bodyPr>
          <a:lstStyle/>
          <a:p>
            <a:pPr algn="ctr"/>
            <a:r>
              <a:rPr lang="en-US" sz="4400" dirty="0">
                <a:ln w="0"/>
                <a:solidFill>
                  <a:srgbClr val="C00000"/>
                </a:solidFill>
                <a:effectLst>
                  <a:outerShdw blurRad="38100" dist="19050" dir="2700000" algn="tl" rotWithShape="0">
                    <a:schemeClr val="dk1">
                      <a:alpha val="40000"/>
                    </a:schemeClr>
                  </a:outerShdw>
                </a:effectLst>
              </a:rPr>
              <a:t>What has been done so far </a:t>
            </a:r>
            <a:r>
              <a:rPr lang="el-GR" sz="4400" dirty="0">
                <a:ln w="0"/>
                <a:solidFill>
                  <a:srgbClr val="C00000"/>
                </a:solidFill>
                <a:effectLst>
                  <a:outerShdw blurRad="38100" dist="19050" dir="2700000" algn="tl" rotWithShape="0">
                    <a:schemeClr val="dk1">
                      <a:alpha val="40000"/>
                    </a:schemeClr>
                  </a:outerShdw>
                </a:effectLst>
              </a:rPr>
              <a:t>(</a:t>
            </a:r>
            <a:r>
              <a:rPr lang="en-US" sz="4400" dirty="0">
                <a:ln w="0"/>
                <a:solidFill>
                  <a:srgbClr val="C00000"/>
                </a:solidFill>
                <a:effectLst>
                  <a:outerShdw blurRad="38100" dist="19050" dir="2700000" algn="tl" rotWithShape="0">
                    <a:schemeClr val="dk1">
                      <a:alpha val="40000"/>
                    </a:schemeClr>
                  </a:outerShdw>
                </a:effectLst>
              </a:rPr>
              <a:t>a</a:t>
            </a:r>
            <a:r>
              <a:rPr lang="el-GR" sz="4400" dirty="0">
                <a:ln w="0"/>
                <a:solidFill>
                  <a:srgbClr val="C00000"/>
                </a:solidFill>
                <a:effectLst>
                  <a:outerShdw blurRad="38100" dist="19050" dir="2700000" algn="tl" rotWithShape="0">
                    <a:schemeClr val="dk1">
                      <a:alpha val="40000"/>
                    </a:schemeClr>
                  </a:outerShdw>
                </a:effectLst>
              </a:rPr>
              <a:t>)</a:t>
            </a:r>
            <a:endParaRPr lang="en-US" sz="4400" b="0" cap="none" spc="0" dirty="0">
              <a:ln w="0"/>
              <a:solidFill>
                <a:srgbClr val="C00000"/>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7F9FACA4-DF5E-4665-A775-8165EC6E213E}"/>
              </a:ext>
            </a:extLst>
          </p:cNvPr>
          <p:cNvSpPr/>
          <p:nvPr/>
        </p:nvSpPr>
        <p:spPr>
          <a:xfrm>
            <a:off x="217014" y="1575563"/>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F2A296F-9068-42E6-9AE7-DE27E6B3306F}"/>
              </a:ext>
            </a:extLst>
          </p:cNvPr>
          <p:cNvSpPr txBox="1"/>
          <p:nvPr/>
        </p:nvSpPr>
        <p:spPr>
          <a:xfrm>
            <a:off x="1877568" y="2150772"/>
            <a:ext cx="1487424" cy="369332"/>
          </a:xfrm>
          <a:prstGeom prst="rect">
            <a:avLst/>
          </a:prstGeom>
          <a:noFill/>
        </p:spPr>
        <p:txBody>
          <a:bodyPr wrap="square" rtlCol="0">
            <a:spAutoFit/>
          </a:bodyPr>
          <a:lstStyle/>
          <a:p>
            <a:endParaRPr lang="en-GB" dirty="0"/>
          </a:p>
        </p:txBody>
      </p:sp>
      <p:sp>
        <p:nvSpPr>
          <p:cNvPr id="13" name="Rectangle 12">
            <a:extLst>
              <a:ext uri="{FF2B5EF4-FFF2-40B4-BE49-F238E27FC236}">
                <a16:creationId xmlns:a16="http://schemas.microsoft.com/office/drawing/2014/main" id="{B37A4D89-4154-4D50-9929-37DC1FE35870}"/>
              </a:ext>
            </a:extLst>
          </p:cNvPr>
          <p:cNvSpPr/>
          <p:nvPr/>
        </p:nvSpPr>
        <p:spPr>
          <a:xfrm>
            <a:off x="255567" y="1980696"/>
            <a:ext cx="10536040" cy="4662815"/>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GB" sz="2700" dirty="0">
                <a:ln w="0"/>
                <a:solidFill>
                  <a:srgbClr val="C00000"/>
                </a:solidFill>
                <a:effectLst>
                  <a:outerShdw blurRad="38100" dist="19050" dir="2700000" algn="tl" rotWithShape="0">
                    <a:schemeClr val="dk1">
                      <a:alpha val="40000"/>
                    </a:schemeClr>
                  </a:outerShdw>
                </a:effectLst>
                <a:highlight>
                  <a:srgbClr val="FFFF00"/>
                </a:highlight>
              </a:rPr>
              <a:t>Approval by</a:t>
            </a:r>
            <a:r>
              <a:rPr lang="en-GB" sz="2700" dirty="0">
                <a:ln w="0"/>
                <a:solidFill>
                  <a:schemeClr val="bg1"/>
                </a:solidFill>
                <a:effectLst>
                  <a:outerShdw blurRad="38100" dist="19050" dir="2700000" algn="tl" rotWithShape="0">
                    <a:schemeClr val="dk1">
                      <a:alpha val="40000"/>
                    </a:schemeClr>
                  </a:outerShdw>
                </a:effectLst>
              </a:rPr>
              <a:t>: a. the Ministry of Education </a:t>
            </a:r>
            <a:endParaRPr lang="el-GR" sz="2700" dirty="0">
              <a:ln w="0"/>
              <a:solidFill>
                <a:schemeClr val="bg1"/>
              </a:solidFill>
              <a:effectLst>
                <a:outerShdw blurRad="38100" dist="19050" dir="2700000" algn="tl" rotWithShape="0">
                  <a:schemeClr val="dk1">
                    <a:alpha val="40000"/>
                  </a:schemeClr>
                </a:outerShdw>
              </a:effectLst>
            </a:endParaRPr>
          </a:p>
          <a:p>
            <a:r>
              <a:rPr lang="en-GB" sz="2700" dirty="0">
                <a:ln w="0"/>
                <a:solidFill>
                  <a:schemeClr val="bg1"/>
                </a:solidFill>
                <a:effectLst>
                  <a:outerShdw blurRad="38100" dist="19050" dir="2700000" algn="tl" rotWithShape="0">
                    <a:schemeClr val="dk1">
                      <a:alpha val="40000"/>
                    </a:schemeClr>
                  </a:outerShdw>
                </a:effectLst>
              </a:rPr>
              <a:t>       b. the Pedagogical Institute  and c. the Bioethics Committee   </a:t>
            </a:r>
          </a:p>
          <a:p>
            <a:pPr marL="457200" indent="-457200">
              <a:buFont typeface="Arial" panose="020B0604020202020204" pitchFamily="34" charset="0"/>
              <a:buChar char="•"/>
            </a:pPr>
            <a:r>
              <a:rPr lang="en-US" sz="2700" dirty="0">
                <a:ln w="0"/>
                <a:solidFill>
                  <a:schemeClr val="bg1"/>
                </a:solidFill>
                <a:effectLst>
                  <a:outerShdw blurRad="38100" dist="19050" dir="2700000" algn="tl" rotWithShape="0">
                    <a:schemeClr val="dk1">
                      <a:alpha val="40000"/>
                    </a:schemeClr>
                  </a:outerShdw>
                </a:effectLst>
              </a:rPr>
              <a:t> </a:t>
            </a:r>
            <a:r>
              <a:rPr lang="en-GB" sz="2700" dirty="0">
                <a:ln w="0"/>
                <a:solidFill>
                  <a:schemeClr val="bg1"/>
                </a:solidFill>
                <a:effectLst>
                  <a:outerShdw blurRad="38100" dist="19050" dir="2700000" algn="tl" rotWithShape="0">
                    <a:schemeClr val="dk1">
                      <a:alpha val="40000"/>
                    </a:schemeClr>
                  </a:outerShdw>
                </a:effectLst>
              </a:rPr>
              <a:t>The project logo was designed and 2 websites were built </a:t>
            </a:r>
          </a:p>
          <a:p>
            <a:r>
              <a:rPr lang="en-GB" sz="2700" dirty="0">
                <a:ln w="0"/>
                <a:solidFill>
                  <a:schemeClr val="bg1"/>
                </a:solidFill>
                <a:effectLst>
                  <a:outerShdw blurRad="38100" dist="19050" dir="2700000" algn="tl" rotWithShape="0">
                    <a:schemeClr val="dk1">
                      <a:alpha val="40000"/>
                    </a:schemeClr>
                  </a:outerShdw>
                </a:effectLst>
              </a:rPr>
              <a:t>       (one in Greek &amp;  one in English).</a:t>
            </a:r>
          </a:p>
          <a:p>
            <a:pPr marL="457200" indent="-457200">
              <a:buFont typeface="Arial" panose="020B0604020202020204" pitchFamily="34" charset="0"/>
              <a:buChar char="•"/>
            </a:pPr>
            <a:r>
              <a:rPr lang="en-GB" sz="2700" dirty="0">
                <a:ln w="0"/>
                <a:solidFill>
                  <a:srgbClr val="C00000"/>
                </a:solidFill>
                <a:effectLst>
                  <a:outerShdw blurRad="38100" dist="19050" dir="2700000" algn="tl" rotWithShape="0">
                    <a:schemeClr val="dk1">
                      <a:alpha val="40000"/>
                    </a:schemeClr>
                  </a:outerShdw>
                </a:effectLst>
                <a:highlight>
                  <a:srgbClr val="FFFF00"/>
                </a:highlight>
              </a:rPr>
              <a:t>Press - Announcement </a:t>
            </a:r>
            <a:r>
              <a:rPr lang="en-GB" sz="2700" dirty="0">
                <a:ln w="0"/>
                <a:solidFill>
                  <a:schemeClr val="bg1"/>
                </a:solidFill>
                <a:effectLst>
                  <a:outerShdw blurRad="38100" dist="19050" dir="2700000" algn="tl" rotWithShape="0">
                    <a:schemeClr val="dk1">
                      <a:alpha val="40000"/>
                    </a:schemeClr>
                  </a:outerShdw>
                </a:effectLst>
              </a:rPr>
              <a:t>was made </a:t>
            </a:r>
          </a:p>
          <a:p>
            <a:pPr marL="457200" indent="-457200">
              <a:buFont typeface="Arial" panose="020B0604020202020204" pitchFamily="34" charset="0"/>
              <a:buChar char="•"/>
            </a:pPr>
            <a:r>
              <a:rPr lang="en-GB" sz="2700" dirty="0">
                <a:ln w="0"/>
                <a:solidFill>
                  <a:srgbClr val="C00000"/>
                </a:solidFill>
                <a:effectLst>
                  <a:outerShdw blurRad="38100" dist="19050" dir="2700000" algn="tl" rotWithShape="0">
                    <a:schemeClr val="dk1">
                      <a:alpha val="40000"/>
                    </a:schemeClr>
                  </a:outerShdw>
                </a:effectLst>
                <a:highlight>
                  <a:srgbClr val="FFFF00"/>
                </a:highlight>
              </a:rPr>
              <a:t>Radio Broadcast presentation </a:t>
            </a:r>
            <a:r>
              <a:rPr lang="en-GB" sz="2700" dirty="0">
                <a:ln w="0"/>
                <a:solidFill>
                  <a:schemeClr val="bg1"/>
                </a:solidFill>
                <a:effectLst>
                  <a:outerShdw blurRad="38100" dist="19050" dir="2700000" algn="tl" rotWithShape="0">
                    <a:schemeClr val="dk1">
                      <a:alpha val="40000"/>
                    </a:schemeClr>
                  </a:outerShdw>
                </a:effectLst>
              </a:rPr>
              <a:t>on the value of Metacognition </a:t>
            </a:r>
          </a:p>
          <a:p>
            <a:r>
              <a:rPr lang="en-GB" sz="2700" dirty="0">
                <a:ln w="0"/>
                <a:solidFill>
                  <a:schemeClr val="bg1"/>
                </a:solidFill>
                <a:effectLst>
                  <a:outerShdw blurRad="38100" dist="19050" dir="2700000" algn="tl" rotWithShape="0">
                    <a:schemeClr val="dk1">
                      <a:alpha val="40000"/>
                    </a:schemeClr>
                  </a:outerShdw>
                </a:effectLst>
              </a:rPr>
              <a:t>       and Invitation to the Program (with prof. Koutselini)</a:t>
            </a:r>
          </a:p>
          <a:p>
            <a:pPr marL="457200" indent="-457200">
              <a:buFont typeface="Arial" panose="020B0604020202020204" pitchFamily="34" charset="0"/>
              <a:buChar char="•"/>
            </a:pPr>
            <a:r>
              <a:rPr lang="en-GB" sz="2700" dirty="0">
                <a:ln w="0"/>
                <a:solidFill>
                  <a:srgbClr val="C00000"/>
                </a:solidFill>
                <a:effectLst>
                  <a:outerShdw blurRad="38100" dist="19050" dir="2700000" algn="tl" rotWithShape="0">
                    <a:schemeClr val="dk1">
                      <a:alpha val="40000"/>
                    </a:schemeClr>
                  </a:outerShdw>
                </a:effectLst>
                <a:highlight>
                  <a:srgbClr val="FFFF00"/>
                </a:highlight>
              </a:rPr>
              <a:t>Invitation</a:t>
            </a:r>
            <a:r>
              <a:rPr lang="en-GB" sz="2700" dirty="0">
                <a:ln w="0"/>
                <a:solidFill>
                  <a:schemeClr val="bg1"/>
                </a:solidFill>
                <a:effectLst>
                  <a:outerShdw blurRad="38100" dist="19050" dir="2700000" algn="tl" rotWithShape="0">
                    <a:schemeClr val="dk1">
                      <a:alpha val="40000"/>
                    </a:schemeClr>
                  </a:outerShdw>
                </a:effectLst>
              </a:rPr>
              <a:t> for teachers’ participation (Google forms on the Program’s </a:t>
            </a:r>
          </a:p>
          <a:p>
            <a:r>
              <a:rPr lang="en-GB" sz="2700" dirty="0">
                <a:ln w="0"/>
                <a:solidFill>
                  <a:schemeClr val="bg1"/>
                </a:solidFill>
                <a:effectLst>
                  <a:outerShdw blurRad="38100" dist="19050" dir="2700000" algn="tl" rotWithShape="0">
                    <a:schemeClr val="dk1">
                      <a:alpha val="40000"/>
                    </a:schemeClr>
                  </a:outerShdw>
                </a:effectLst>
              </a:rPr>
              <a:t>      Website   </a:t>
            </a:r>
            <a:r>
              <a:rPr lang="en-GB" sz="2700" dirty="0">
                <a:ln w="0"/>
                <a:solidFill>
                  <a:srgbClr val="C00000"/>
                </a:solidFill>
                <a:effectLst>
                  <a:outerShdw blurRad="38100" dist="19050" dir="2700000" algn="tl" rotWithShape="0">
                    <a:schemeClr val="dk1">
                      <a:alpha val="40000"/>
                    </a:schemeClr>
                  </a:outerShdw>
                </a:effectLst>
                <a:highlight>
                  <a:srgbClr val="FFFF00"/>
                </a:highlight>
              </a:rPr>
              <a:t>on social media</a:t>
            </a:r>
            <a:r>
              <a:rPr lang="en-GB" sz="2700" dirty="0">
                <a:ln w="0"/>
                <a:solidFill>
                  <a:schemeClr val="bg1"/>
                </a:solidFill>
                <a:effectLst>
                  <a:outerShdw blurRad="38100" dist="19050" dir="2700000" algn="tl" rotWithShape="0">
                    <a:schemeClr val="dk1">
                      <a:alpha val="40000"/>
                    </a:schemeClr>
                  </a:outerShdw>
                </a:effectLst>
              </a:rPr>
              <a:t>) / Teachers’ Recruitment -less than expected</a:t>
            </a:r>
          </a:p>
          <a:p>
            <a:pPr marL="457200" indent="-457200">
              <a:buFont typeface="Arial" panose="020B0604020202020204" pitchFamily="34" charset="0"/>
              <a:buChar char="•"/>
            </a:pPr>
            <a:r>
              <a:rPr lang="en-GB" sz="2700" dirty="0">
                <a:ln w="0"/>
                <a:solidFill>
                  <a:schemeClr val="bg1"/>
                </a:solidFill>
                <a:effectLst>
                  <a:outerShdw blurRad="38100" dist="19050" dir="2700000" algn="tl" rotWithShape="0">
                    <a:schemeClr val="dk1">
                      <a:alpha val="40000"/>
                    </a:schemeClr>
                  </a:outerShdw>
                </a:effectLst>
              </a:rPr>
              <a:t>The </a:t>
            </a:r>
            <a:r>
              <a:rPr lang="en-GB" sz="2700" dirty="0">
                <a:ln w="0"/>
                <a:solidFill>
                  <a:srgbClr val="C00000"/>
                </a:solidFill>
                <a:effectLst>
                  <a:outerShdw blurRad="38100" dist="19050" dir="2700000" algn="tl" rotWithShape="0">
                    <a:schemeClr val="dk1">
                      <a:alpha val="40000"/>
                    </a:schemeClr>
                  </a:outerShdw>
                </a:effectLst>
                <a:highlight>
                  <a:srgbClr val="FFFF00"/>
                </a:highlight>
              </a:rPr>
              <a:t>Purpose and Objectives </a:t>
            </a:r>
            <a:r>
              <a:rPr lang="en-GB" sz="2700" dirty="0">
                <a:ln w="0"/>
                <a:solidFill>
                  <a:schemeClr val="bg1"/>
                </a:solidFill>
                <a:effectLst>
                  <a:outerShdw blurRad="38100" dist="19050" dir="2700000" algn="tl" rotWithShape="0">
                    <a:schemeClr val="dk1">
                      <a:alpha val="40000"/>
                    </a:schemeClr>
                  </a:outerShdw>
                </a:effectLst>
              </a:rPr>
              <a:t>of the project have been </a:t>
            </a:r>
            <a:r>
              <a:rPr lang="en-GB" sz="2700" dirty="0">
                <a:ln w="0"/>
                <a:solidFill>
                  <a:srgbClr val="C00000"/>
                </a:solidFill>
                <a:effectLst>
                  <a:outerShdw blurRad="38100" dist="19050" dir="2700000" algn="tl" rotWithShape="0">
                    <a:schemeClr val="dk1">
                      <a:alpha val="40000"/>
                    </a:schemeClr>
                  </a:outerShdw>
                </a:effectLst>
                <a:highlight>
                  <a:srgbClr val="FFFF00"/>
                </a:highlight>
              </a:rPr>
              <a:t>translated into 4 languages </a:t>
            </a:r>
            <a:r>
              <a:rPr lang="en-GB" sz="2700" dirty="0">
                <a:ln w="0"/>
                <a:solidFill>
                  <a:schemeClr val="bg1"/>
                </a:solidFill>
                <a:effectLst>
                  <a:outerShdw blurRad="38100" dist="19050" dir="2700000" algn="tl" rotWithShape="0">
                    <a:schemeClr val="dk1">
                      <a:alpha val="40000"/>
                    </a:schemeClr>
                  </a:outerShdw>
                </a:effectLst>
              </a:rPr>
              <a:t>​​and have been uploaded on the official webpage.</a:t>
            </a:r>
          </a:p>
        </p:txBody>
      </p:sp>
      <p:pic>
        <p:nvPicPr>
          <p:cNvPr id="6" name="Picture 5">
            <a:extLst>
              <a:ext uri="{FF2B5EF4-FFF2-40B4-BE49-F238E27FC236}">
                <a16:creationId xmlns:a16="http://schemas.microsoft.com/office/drawing/2014/main" id="{3DC15A4D-0D91-4786-9B48-CF6FB11B2302}"/>
              </a:ext>
            </a:extLst>
          </p:cNvPr>
          <p:cNvPicPr>
            <a:picLocks noChangeAspect="1"/>
          </p:cNvPicPr>
          <p:nvPr/>
        </p:nvPicPr>
        <p:blipFill>
          <a:blip r:embed="rId4"/>
          <a:stretch>
            <a:fillRect/>
          </a:stretch>
        </p:blipFill>
        <p:spPr>
          <a:xfrm>
            <a:off x="9895804" y="2968501"/>
            <a:ext cx="1829164" cy="1829164"/>
          </a:xfrm>
          <a:prstGeom prst="rect">
            <a:avLst/>
          </a:prstGeom>
        </p:spPr>
      </p:pic>
    </p:spTree>
    <p:extLst>
      <p:ext uri="{BB962C8B-B14F-4D97-AF65-F5344CB8AC3E}">
        <p14:creationId xmlns:p14="http://schemas.microsoft.com/office/powerpoint/2010/main" val="212509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p:txBody>
          <a:bodyPr/>
          <a:lstStyle/>
          <a:p>
            <a:r>
              <a:rPr lang="en-US" dirty="0"/>
              <a:t>P</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0599" y="37073"/>
            <a:ext cx="3173690" cy="1187043"/>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58"/>
            <a:ext cx="1842655" cy="1576062"/>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249516" y="104576"/>
            <a:ext cx="58780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Pro-Me-ToM Project</a:t>
            </a:r>
          </a:p>
        </p:txBody>
      </p:sp>
      <p:sp>
        <p:nvSpPr>
          <p:cNvPr id="5" name="Rectangle 4">
            <a:extLst>
              <a:ext uri="{FF2B5EF4-FFF2-40B4-BE49-F238E27FC236}">
                <a16:creationId xmlns:a16="http://schemas.microsoft.com/office/drawing/2014/main" id="{339739AA-15D8-4FF7-B0A7-218FB2A79B75}"/>
              </a:ext>
            </a:extLst>
          </p:cNvPr>
          <p:cNvSpPr/>
          <p:nvPr/>
        </p:nvSpPr>
        <p:spPr>
          <a:xfrm>
            <a:off x="-27711" y="1487443"/>
            <a:ext cx="12192000" cy="533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lang="en-GB" sz="2400" dirty="0">
              <a:ln w="0"/>
              <a:solidFill>
                <a:schemeClr val="bg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GB" sz="2600" dirty="0">
                <a:ln w="0"/>
                <a:solidFill>
                  <a:srgbClr val="C00000"/>
                </a:solidFill>
                <a:effectLst>
                  <a:outerShdw blurRad="38100" dist="19050" dir="2700000" algn="tl" rotWithShape="0">
                    <a:schemeClr val="dk1">
                      <a:alpha val="40000"/>
                    </a:schemeClr>
                  </a:outerShdw>
                </a:effectLst>
                <a:highlight>
                  <a:srgbClr val="FFFF00"/>
                </a:highlight>
              </a:rPr>
              <a:t>Sections on 'Metacognition' and 'Theory of Mind'</a:t>
            </a:r>
            <a:r>
              <a:rPr lang="en-GB" sz="2600" dirty="0">
                <a:ln w="0"/>
                <a:solidFill>
                  <a:schemeClr val="bg1"/>
                </a:solidFill>
                <a:effectLst>
                  <a:outerShdw blurRad="38100" dist="19050" dir="2700000" algn="tl" rotWithShape="0">
                    <a:schemeClr val="dk1">
                      <a:alpha val="40000"/>
                    </a:schemeClr>
                  </a:outerShdw>
                </a:effectLst>
                <a:highlight>
                  <a:srgbClr val="FFFF00"/>
                </a:highlight>
              </a:rPr>
              <a:t> </a:t>
            </a:r>
            <a:r>
              <a:rPr lang="en-GB" sz="2600" dirty="0">
                <a:ln w="0"/>
                <a:solidFill>
                  <a:schemeClr val="bg1"/>
                </a:solidFill>
                <a:effectLst>
                  <a:outerShdw blurRad="38100" dist="19050" dir="2700000" algn="tl" rotWithShape="0">
                    <a:schemeClr val="dk1">
                      <a:alpha val="40000"/>
                    </a:schemeClr>
                  </a:outerShdw>
                </a:effectLst>
              </a:rPr>
              <a:t>(Their Meaning and Importance) have been posted </a:t>
            </a:r>
            <a:r>
              <a:rPr lang="en-GB" sz="2600" dirty="0">
                <a:ln w="0"/>
                <a:solidFill>
                  <a:srgbClr val="C00000"/>
                </a:solidFill>
                <a:effectLst>
                  <a:outerShdw blurRad="38100" dist="19050" dir="2700000" algn="tl" rotWithShape="0">
                    <a:schemeClr val="dk1">
                      <a:alpha val="40000"/>
                    </a:schemeClr>
                  </a:outerShdw>
                </a:effectLst>
                <a:highlight>
                  <a:srgbClr val="FFFF00"/>
                </a:highlight>
              </a:rPr>
              <a:t>on our websites.</a:t>
            </a:r>
          </a:p>
          <a:p>
            <a:pPr marL="457200" indent="-457200">
              <a:buFont typeface="Arial" panose="020B0604020202020204" pitchFamily="34" charset="0"/>
              <a:buChar char="•"/>
            </a:pPr>
            <a:r>
              <a:rPr lang="en-GB" sz="2600" dirty="0">
                <a:ln w="0"/>
                <a:solidFill>
                  <a:srgbClr val="C00000"/>
                </a:solidFill>
                <a:effectLst>
                  <a:outerShdw blurRad="38100" dist="19050" dir="2700000" algn="tl" rotWithShape="0">
                    <a:schemeClr val="dk1">
                      <a:alpha val="40000"/>
                    </a:schemeClr>
                  </a:outerShdw>
                </a:effectLst>
                <a:highlight>
                  <a:srgbClr val="FFFF00"/>
                </a:highlight>
              </a:rPr>
              <a:t>Pilot-testing</a:t>
            </a:r>
            <a:r>
              <a:rPr lang="en-GB" sz="2600" dirty="0">
                <a:ln w="0"/>
                <a:solidFill>
                  <a:schemeClr val="bg1"/>
                </a:solidFill>
                <a:effectLst>
                  <a:outerShdw blurRad="38100" dist="19050" dir="2700000" algn="tl" rotWithShape="0">
                    <a:schemeClr val="dk1">
                      <a:alpha val="40000"/>
                    </a:schemeClr>
                  </a:outerShdw>
                </a:effectLst>
                <a:highlight>
                  <a:srgbClr val="FFFF00"/>
                </a:highlight>
              </a:rPr>
              <a:t> </a:t>
            </a:r>
            <a:r>
              <a:rPr lang="en-GB" sz="2600" dirty="0">
                <a:ln w="0"/>
                <a:solidFill>
                  <a:schemeClr val="bg1"/>
                </a:solidFill>
                <a:effectLst>
                  <a:outerShdw blurRad="38100" dist="19050" dir="2700000" algn="tl" rotWithShape="0">
                    <a:schemeClr val="dk1">
                      <a:alpha val="40000"/>
                    </a:schemeClr>
                  </a:outerShdw>
                </a:effectLst>
              </a:rPr>
              <a:t>of our Tools to Primary -school students to identify difficulties and misconceptions</a:t>
            </a:r>
          </a:p>
          <a:p>
            <a:pPr marL="457200" indent="-457200">
              <a:buFont typeface="Arial" panose="020B0604020202020204" pitchFamily="34" charset="0"/>
              <a:buChar char="•"/>
            </a:pPr>
            <a:r>
              <a:rPr lang="en-GB" sz="2600" dirty="0">
                <a:ln w="0"/>
                <a:solidFill>
                  <a:srgbClr val="C00000"/>
                </a:solidFill>
                <a:effectLst>
                  <a:outerShdw blurRad="38100" dist="19050" dir="2700000" algn="tl" rotWithShape="0">
                    <a:schemeClr val="dk1">
                      <a:alpha val="40000"/>
                    </a:schemeClr>
                  </a:outerShdw>
                </a:effectLst>
                <a:highlight>
                  <a:srgbClr val="FFFF00"/>
                </a:highlight>
              </a:rPr>
              <a:t>Modification and Finalization of the Tools </a:t>
            </a:r>
            <a:r>
              <a:rPr lang="en-GB" sz="2600" dirty="0">
                <a:ln w="0"/>
                <a:solidFill>
                  <a:schemeClr val="bg1"/>
                </a:solidFill>
                <a:effectLst>
                  <a:outerShdw blurRad="38100" dist="19050" dir="2700000" algn="tl" rotWithShape="0">
                    <a:schemeClr val="dk1">
                      <a:alpha val="40000"/>
                    </a:schemeClr>
                  </a:outerShdw>
                </a:effectLst>
              </a:rPr>
              <a:t>based on the above observations.</a:t>
            </a:r>
          </a:p>
          <a:p>
            <a:pPr marL="457200" indent="-457200">
              <a:buFont typeface="Arial" panose="020B0604020202020204" pitchFamily="34" charset="0"/>
              <a:buChar char="•"/>
            </a:pPr>
            <a:r>
              <a:rPr lang="en-GB" sz="2600" dirty="0">
                <a:ln w="0"/>
                <a:solidFill>
                  <a:srgbClr val="C00000"/>
                </a:solidFill>
                <a:effectLst>
                  <a:outerShdw blurRad="38100" dist="19050" dir="2700000" algn="tl" rotWithShape="0">
                    <a:schemeClr val="dk1">
                      <a:alpha val="40000"/>
                    </a:schemeClr>
                  </a:outerShdw>
                </a:effectLst>
                <a:highlight>
                  <a:srgbClr val="FFFF00"/>
                </a:highlight>
              </a:rPr>
              <a:t>Preparation of our 1st article on our Intervention Program </a:t>
            </a:r>
            <a:r>
              <a:rPr lang="en-GB" sz="2600" dirty="0">
                <a:ln w="0"/>
                <a:solidFill>
                  <a:schemeClr val="bg1"/>
                </a:solidFill>
                <a:effectLst>
                  <a:outerShdw blurRad="38100" dist="19050" dir="2700000" algn="tl" rotWithShape="0">
                    <a:schemeClr val="dk1">
                      <a:alpha val="40000"/>
                    </a:schemeClr>
                  </a:outerShdw>
                </a:effectLst>
              </a:rPr>
              <a:t>(almost ready) titled </a:t>
            </a:r>
            <a:r>
              <a:rPr lang="en-GB" sz="2600" dirty="0">
                <a:ln w="0"/>
                <a:solidFill>
                  <a:schemeClr val="bg1"/>
                </a:solidFill>
                <a:effectLst>
                  <a:outerShdw blurRad="38100" dist="19050" dir="2700000" algn="tl" rotWithShape="0">
                    <a:prstClr val="black">
                      <a:alpha val="40000"/>
                    </a:prstClr>
                  </a:outerShdw>
                </a:effectLst>
              </a:rPr>
              <a:t>“Promoting Teachers’ and Students’ Metacognitive, Epistemic and ToM skills“</a:t>
            </a:r>
          </a:p>
          <a:p>
            <a:pPr marL="457200" indent="-457200">
              <a:buFont typeface="Arial" panose="020B0604020202020204" pitchFamily="34" charset="0"/>
              <a:buChar char="•"/>
            </a:pPr>
            <a:r>
              <a:rPr lang="en-GB" sz="2600" dirty="0">
                <a:ln w="0"/>
                <a:solidFill>
                  <a:schemeClr val="bg1"/>
                </a:solidFill>
                <a:effectLst>
                  <a:outerShdw blurRad="38100" dist="19050" dir="2700000" algn="tl" rotWithShape="0">
                    <a:schemeClr val="dk1">
                      <a:alpha val="40000"/>
                    </a:schemeClr>
                  </a:outerShdw>
                </a:effectLst>
              </a:rPr>
              <a:t>Metacognition  - Theory-of –Mind  - Epistemic Beliefs’ </a:t>
            </a:r>
            <a:r>
              <a:rPr lang="en-GB" sz="2600" dirty="0">
                <a:ln w="0"/>
                <a:solidFill>
                  <a:srgbClr val="C00000"/>
                </a:solidFill>
                <a:effectLst>
                  <a:outerShdw blurRad="38100" dist="19050" dir="2700000" algn="tl" rotWithShape="0">
                    <a:schemeClr val="dk1">
                      <a:alpha val="40000"/>
                    </a:schemeClr>
                  </a:outerShdw>
                </a:effectLst>
                <a:highlight>
                  <a:srgbClr val="FFFF00"/>
                </a:highlight>
              </a:rPr>
              <a:t>Assessment Tools have been developed, (for primary –  and secondary school students) - translated in 4 languages and applied in 3 countries</a:t>
            </a:r>
            <a:r>
              <a:rPr lang="en-GB" sz="2600" dirty="0">
                <a:ln w="0"/>
                <a:solidFill>
                  <a:schemeClr val="bg1"/>
                </a:solidFill>
                <a:effectLst>
                  <a:outerShdw blurRad="38100" dist="19050" dir="2700000" algn="tl" rotWithShape="0">
                    <a:schemeClr val="dk1">
                      <a:alpha val="40000"/>
                    </a:schemeClr>
                  </a:outerShdw>
                </a:effectLst>
              </a:rPr>
              <a:t>. </a:t>
            </a:r>
          </a:p>
          <a:p>
            <a:pPr marL="457200" indent="-457200">
              <a:buFont typeface="Arial" panose="020B0604020202020204" pitchFamily="34" charset="0"/>
              <a:buChar char="•"/>
            </a:pPr>
            <a:r>
              <a:rPr lang="en-GB" sz="2600" dirty="0">
                <a:ln w="0"/>
                <a:solidFill>
                  <a:schemeClr val="bg1"/>
                </a:solidFill>
                <a:effectLst>
                  <a:outerShdw blurRad="38100" dist="19050" dir="2700000" algn="tl" rotWithShape="0">
                    <a:prstClr val="black">
                      <a:alpha val="40000"/>
                    </a:prstClr>
                  </a:outerShdw>
                </a:effectLst>
              </a:rPr>
              <a:t>Recruitment of teachers (of Language &amp; Science) at each country</a:t>
            </a:r>
          </a:p>
          <a:p>
            <a:pPr marL="457200" indent="-457200">
              <a:buFont typeface="Arial" panose="020B0604020202020204" pitchFamily="34" charset="0"/>
              <a:buChar char="•"/>
            </a:pPr>
            <a:r>
              <a:rPr lang="en-GB" sz="2600" dirty="0">
                <a:ln w="0"/>
                <a:solidFill>
                  <a:srgbClr val="C00000"/>
                </a:solidFill>
                <a:effectLst>
                  <a:outerShdw blurRad="38100" dist="19050" dir="2700000" algn="tl" rotWithShape="0">
                    <a:schemeClr val="dk1">
                      <a:alpha val="40000"/>
                    </a:schemeClr>
                  </a:outerShdw>
                </a:effectLst>
                <a:highlight>
                  <a:srgbClr val="FFFF00"/>
                </a:highlight>
              </a:rPr>
              <a:t>An Intervention Program of 12 meetings was prepared, translated and applied </a:t>
            </a:r>
            <a:r>
              <a:rPr lang="en-GB" sz="2600" dirty="0">
                <a:ln w="0"/>
                <a:solidFill>
                  <a:srgbClr val="C00000"/>
                </a:solidFill>
                <a:effectLst>
                  <a:outerShdw blurRad="38100" dist="19050" dir="2700000" algn="tl" rotWithShape="0">
                    <a:schemeClr val="dk1">
                      <a:alpha val="40000"/>
                    </a:schemeClr>
                  </a:outerShdw>
                </a:effectLst>
              </a:rPr>
              <a:t>                              </a:t>
            </a:r>
            <a:r>
              <a:rPr lang="en-GB" sz="2600" dirty="0">
                <a:ln w="0"/>
                <a:solidFill>
                  <a:schemeClr val="bg1"/>
                </a:solidFill>
                <a:effectLst>
                  <a:outerShdw blurRad="38100" dist="19050" dir="2700000" algn="tl" rotWithShape="0">
                    <a:schemeClr val="dk1">
                      <a:alpha val="40000"/>
                    </a:schemeClr>
                  </a:outerShdw>
                </a:effectLst>
              </a:rPr>
              <a:t>in 3 countries (Greece and Cyprus together)</a:t>
            </a:r>
          </a:p>
        </p:txBody>
      </p:sp>
      <p:sp>
        <p:nvSpPr>
          <p:cNvPr id="6" name="Rectangle 5">
            <a:extLst>
              <a:ext uri="{FF2B5EF4-FFF2-40B4-BE49-F238E27FC236}">
                <a16:creationId xmlns:a16="http://schemas.microsoft.com/office/drawing/2014/main" id="{C5B0EB35-E065-4512-B2BE-998225E26744}"/>
              </a:ext>
            </a:extLst>
          </p:cNvPr>
          <p:cNvSpPr/>
          <p:nvPr/>
        </p:nvSpPr>
        <p:spPr>
          <a:xfrm>
            <a:off x="1257557" y="889965"/>
            <a:ext cx="8369855" cy="707886"/>
          </a:xfrm>
          <a:prstGeom prst="rect">
            <a:avLst/>
          </a:prstGeom>
        </p:spPr>
        <p:txBody>
          <a:bodyPr wrap="none">
            <a:spAutoFit/>
          </a:bodyPr>
          <a:lstStyle/>
          <a:p>
            <a:pPr algn="ctr"/>
            <a:r>
              <a:rPr lang="en-GB" sz="4000" dirty="0">
                <a:ln w="0"/>
                <a:solidFill>
                  <a:srgbClr val="C00000"/>
                </a:solidFill>
                <a:effectLst>
                  <a:outerShdw blurRad="38100" dist="19050" dir="2700000" algn="tl" rotWithShape="0">
                    <a:schemeClr val="dk1">
                      <a:alpha val="40000"/>
                    </a:schemeClr>
                  </a:outerShdw>
                </a:effectLst>
              </a:rPr>
              <a:t>What has been accomplished so f</a:t>
            </a:r>
            <a:r>
              <a:rPr lang="en-US" sz="4000" dirty="0" err="1">
                <a:ln w="0"/>
                <a:solidFill>
                  <a:srgbClr val="C00000"/>
                </a:solidFill>
                <a:effectLst>
                  <a:outerShdw blurRad="38100" dist="19050" dir="2700000" algn="tl" rotWithShape="0">
                    <a:schemeClr val="dk1">
                      <a:alpha val="40000"/>
                    </a:schemeClr>
                  </a:outerShdw>
                </a:effectLst>
              </a:rPr>
              <a:t>ar</a:t>
            </a:r>
            <a:r>
              <a:rPr lang="en-US" sz="4000" dirty="0">
                <a:ln w="0"/>
                <a:solidFill>
                  <a:srgbClr val="C00000"/>
                </a:solidFill>
                <a:effectLst>
                  <a:outerShdw blurRad="38100" dist="19050" dir="2700000" algn="tl" rotWithShape="0">
                    <a:schemeClr val="dk1">
                      <a:alpha val="40000"/>
                    </a:schemeClr>
                  </a:outerShdw>
                </a:effectLst>
              </a:rPr>
              <a:t> (b)</a:t>
            </a:r>
            <a:r>
              <a:rPr lang="el-GR" sz="4000" dirty="0">
                <a:ln w="0"/>
                <a:solidFill>
                  <a:srgbClr val="C00000"/>
                </a:solidFill>
                <a:effectLst>
                  <a:outerShdw blurRad="38100" dist="19050" dir="2700000" algn="tl" rotWithShape="0">
                    <a:schemeClr val="dk1">
                      <a:alpha val="40000"/>
                    </a:schemeClr>
                  </a:outerShdw>
                </a:effectLst>
              </a:rPr>
              <a:t> </a:t>
            </a:r>
            <a:endParaRPr lang="en-US" sz="400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369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118606" y="1492347"/>
            <a:ext cx="11757972" cy="5489211"/>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997815" y="2083641"/>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11E9E587-F76A-4D20-B09E-025551DAD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592" y="2788496"/>
            <a:ext cx="4571904" cy="4069504"/>
          </a:xfrm>
          <a:prstGeom prst="rect">
            <a:avLst/>
          </a:prstGeom>
        </p:spPr>
      </p:pic>
      <p:sp>
        <p:nvSpPr>
          <p:cNvPr id="12" name="Rectangle 11">
            <a:extLst>
              <a:ext uri="{FF2B5EF4-FFF2-40B4-BE49-F238E27FC236}">
                <a16:creationId xmlns:a16="http://schemas.microsoft.com/office/drawing/2014/main" id="{971C848E-497D-453B-A082-C1CDB89A67EF}"/>
              </a:ext>
            </a:extLst>
          </p:cNvPr>
          <p:cNvSpPr/>
          <p:nvPr/>
        </p:nvSpPr>
        <p:spPr>
          <a:xfrm>
            <a:off x="4140089" y="1654897"/>
            <a:ext cx="9912946" cy="954107"/>
          </a:xfrm>
          <a:prstGeom prst="rect">
            <a:avLst/>
          </a:prstGeom>
          <a:noFill/>
        </p:spPr>
        <p:txBody>
          <a:bodyPr wrap="square" lIns="91440" tIns="45720" rIns="91440" bIns="45720">
            <a:spAutoFit/>
          </a:bodyPr>
          <a:lstStyle/>
          <a:p>
            <a:pPr algn="ctr"/>
            <a:r>
              <a:rPr lang="en-US" sz="2800" dirty="0">
                <a:ln w="0"/>
                <a:solidFill>
                  <a:srgbClr val="C00000"/>
                </a:solidFill>
                <a:effectLst>
                  <a:outerShdw blurRad="38100" dist="19050" dir="2700000" algn="tl" rotWithShape="0">
                    <a:schemeClr val="dk1">
                      <a:alpha val="40000"/>
                    </a:schemeClr>
                  </a:outerShdw>
                </a:effectLst>
              </a:rPr>
              <a:t>TEACHERS’ </a:t>
            </a:r>
            <a:r>
              <a:rPr lang="el-GR" sz="2800" dirty="0">
                <a:ln w="0"/>
                <a:solidFill>
                  <a:srgbClr val="C00000"/>
                </a:solidFill>
                <a:effectLst>
                  <a:outerShdw blurRad="38100" dist="19050" dir="2700000" algn="tl" rotWithShape="0">
                    <a:schemeClr val="dk1">
                      <a:alpha val="40000"/>
                    </a:schemeClr>
                  </a:outerShdw>
                </a:effectLst>
              </a:rPr>
              <a:t>Ι</a:t>
            </a:r>
            <a:r>
              <a:rPr lang="en-US" sz="2800" dirty="0">
                <a:ln w="0"/>
                <a:solidFill>
                  <a:srgbClr val="C00000"/>
                </a:solidFill>
                <a:effectLst>
                  <a:outerShdw blurRad="38100" dist="19050" dir="2700000" algn="tl" rotWithShape="0">
                    <a:schemeClr val="dk1">
                      <a:alpha val="40000"/>
                    </a:schemeClr>
                  </a:outerShdw>
                </a:effectLst>
              </a:rPr>
              <a:t>NVITATION </a:t>
            </a:r>
          </a:p>
          <a:p>
            <a:pPr algn="ctr"/>
            <a:r>
              <a:rPr lang="en-US" sz="2800" dirty="0">
                <a:ln w="0"/>
                <a:solidFill>
                  <a:srgbClr val="C00000"/>
                </a:solidFill>
                <a:effectLst>
                  <a:outerShdw blurRad="38100" dist="19050" dir="2700000" algn="tl" rotWithShape="0">
                    <a:schemeClr val="dk1">
                      <a:alpha val="40000"/>
                    </a:schemeClr>
                  </a:outerShdw>
                </a:effectLst>
              </a:rPr>
              <a:t>BY  THE MINISTRY OF EDUCATION </a:t>
            </a:r>
            <a:endParaRPr lang="en-US" sz="2800" b="0" cap="none" spc="0" dirty="0">
              <a:ln w="0"/>
              <a:solidFill>
                <a:srgbClr val="C00000"/>
              </a:solidFill>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id="{8AE57A24-5DCF-44D0-A66E-62CE4DF0B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72" y="2806188"/>
            <a:ext cx="6140015" cy="4090633"/>
          </a:xfrm>
          <a:prstGeom prst="rect">
            <a:avLst/>
          </a:prstGeom>
        </p:spPr>
      </p:pic>
      <p:sp>
        <p:nvSpPr>
          <p:cNvPr id="14" name="Rectangle 13">
            <a:extLst>
              <a:ext uri="{FF2B5EF4-FFF2-40B4-BE49-F238E27FC236}">
                <a16:creationId xmlns:a16="http://schemas.microsoft.com/office/drawing/2014/main" id="{FFB16EBF-F35E-43BE-948B-47D3D6AA6CDF}"/>
              </a:ext>
            </a:extLst>
          </p:cNvPr>
          <p:cNvSpPr/>
          <p:nvPr/>
        </p:nvSpPr>
        <p:spPr>
          <a:xfrm>
            <a:off x="1438718" y="1728043"/>
            <a:ext cx="3882088" cy="954107"/>
          </a:xfrm>
          <a:prstGeom prst="rect">
            <a:avLst/>
          </a:prstGeom>
          <a:noFill/>
        </p:spPr>
        <p:txBody>
          <a:bodyPr wrap="none" lIns="91440" tIns="45720" rIns="91440" bIns="45720">
            <a:spAutoFit/>
          </a:bodyPr>
          <a:lstStyle/>
          <a:p>
            <a:pPr algn="ctr"/>
            <a:r>
              <a:rPr lang="en-US" sz="2800" b="0" cap="none" spc="0" dirty="0">
                <a:ln w="0"/>
                <a:solidFill>
                  <a:srgbClr val="C00000"/>
                </a:solidFill>
                <a:effectLst>
                  <a:outerShdw blurRad="38100" dist="19050" dir="2700000" algn="tl" rotWithShape="0">
                    <a:schemeClr val="dk1">
                      <a:alpha val="40000"/>
                    </a:schemeClr>
                  </a:outerShdw>
                </a:effectLst>
              </a:rPr>
              <a:t>LETTER TO THE </a:t>
            </a:r>
          </a:p>
          <a:p>
            <a:pPr algn="ctr"/>
            <a:r>
              <a:rPr lang="en-US" sz="2800" dirty="0">
                <a:ln w="0"/>
                <a:solidFill>
                  <a:srgbClr val="C00000"/>
                </a:solidFill>
                <a:effectLst>
                  <a:outerShdw blurRad="38100" dist="19050" dir="2700000" algn="tl" rotWithShape="0">
                    <a:schemeClr val="dk1">
                      <a:alpha val="40000"/>
                    </a:schemeClr>
                  </a:outerShdw>
                </a:effectLst>
              </a:rPr>
              <a:t>PEDAGOGICAL INSTITUTE</a:t>
            </a:r>
            <a:endParaRPr lang="en-US" sz="28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8572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48222"/>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3940259" y="2047312"/>
            <a:ext cx="536812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68C02BB9-3A05-4059-9FAD-AD419DF1E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316" y="1904389"/>
            <a:ext cx="3810532" cy="4667238"/>
          </a:xfrm>
          <a:prstGeom prst="rect">
            <a:avLst/>
          </a:prstGeom>
        </p:spPr>
      </p:pic>
      <p:pic>
        <p:nvPicPr>
          <p:cNvPr id="18" name="Picture 17">
            <a:extLst>
              <a:ext uri="{FF2B5EF4-FFF2-40B4-BE49-F238E27FC236}">
                <a16:creationId xmlns:a16="http://schemas.microsoft.com/office/drawing/2014/main" id="{4F52D8BC-E0CA-4F94-9AB8-E6CC44E07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2636" y="1658775"/>
            <a:ext cx="3865203" cy="5017110"/>
          </a:xfrm>
          <a:prstGeom prst="rect">
            <a:avLst/>
          </a:prstGeom>
        </p:spPr>
      </p:pic>
      <p:sp>
        <p:nvSpPr>
          <p:cNvPr id="19" name="Rectangle 18">
            <a:extLst>
              <a:ext uri="{FF2B5EF4-FFF2-40B4-BE49-F238E27FC236}">
                <a16:creationId xmlns:a16="http://schemas.microsoft.com/office/drawing/2014/main" id="{3CA891D5-9EB9-419C-8B4E-295D5FDF3826}"/>
              </a:ext>
            </a:extLst>
          </p:cNvPr>
          <p:cNvSpPr/>
          <p:nvPr/>
        </p:nvSpPr>
        <p:spPr>
          <a:xfrm>
            <a:off x="1486434" y="696031"/>
            <a:ext cx="8706550" cy="769441"/>
          </a:xfrm>
          <a:prstGeom prst="rect">
            <a:avLst/>
          </a:prstGeom>
          <a:noFill/>
        </p:spPr>
        <p:txBody>
          <a:bodyPr wrap="none" lIns="91440" tIns="45720" rIns="91440" bIns="45720">
            <a:spAutoFit/>
          </a:bodyPr>
          <a:lstStyle/>
          <a:p>
            <a:pPr algn="ctr"/>
            <a:r>
              <a:rPr lang="en-US" sz="4400" b="0" cap="none" spc="0" dirty="0">
                <a:ln w="0"/>
                <a:solidFill>
                  <a:srgbClr val="C00000"/>
                </a:solidFill>
                <a:effectLst>
                  <a:outerShdw blurRad="38100" dist="19050" dir="2700000" algn="tl" rotWithShape="0">
                    <a:schemeClr val="dk1">
                      <a:alpha val="40000"/>
                    </a:schemeClr>
                  </a:outerShdw>
                </a:effectLst>
              </a:rPr>
              <a:t>Approval by the Bioethics Committee</a:t>
            </a:r>
          </a:p>
        </p:txBody>
      </p:sp>
    </p:spTree>
    <p:extLst>
      <p:ext uri="{BB962C8B-B14F-4D97-AF65-F5344CB8AC3E}">
        <p14:creationId xmlns:p14="http://schemas.microsoft.com/office/powerpoint/2010/main" val="389860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2086523" y="-65933"/>
            <a:ext cx="7822142" cy="16004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ln w="0"/>
                <a:solidFill>
                  <a:srgbClr val="C00000"/>
                </a:solidFill>
                <a:effectLst>
                  <a:outerShdw blurRad="38100" dist="19050" dir="2700000" algn="tl" rotWithShape="0">
                    <a:prstClr val="black">
                      <a:alpha val="40000"/>
                    </a:prstClr>
                  </a:outerShdw>
                </a:effectLst>
                <a:latin typeface="Calibri" panose="020F0502020204030204"/>
              </a:rPr>
              <a:t>ON-LINE CALL and EUC WEBPAGE</a:t>
            </a: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ndParaRP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55256" y="1348222"/>
            <a:ext cx="11757972"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807315" y="-1612497"/>
            <a:ext cx="18473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C3EA8684-F5C3-4404-BB6B-E440D3C3A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 y="2673785"/>
            <a:ext cx="5195527" cy="2890527"/>
          </a:xfrm>
          <a:prstGeom prst="rect">
            <a:avLst/>
          </a:prstGeom>
        </p:spPr>
      </p:pic>
      <p:pic>
        <p:nvPicPr>
          <p:cNvPr id="17" name="Picture 16">
            <a:extLst>
              <a:ext uri="{FF2B5EF4-FFF2-40B4-BE49-F238E27FC236}">
                <a16:creationId xmlns:a16="http://schemas.microsoft.com/office/drawing/2014/main" id="{6D1D0349-131F-45F8-BB62-ABAA04340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829" y="3917476"/>
            <a:ext cx="5195527" cy="2793460"/>
          </a:xfrm>
          <a:prstGeom prst="rect">
            <a:avLst/>
          </a:prstGeom>
        </p:spPr>
      </p:pic>
      <p:pic>
        <p:nvPicPr>
          <p:cNvPr id="19" name="Picture 18">
            <a:extLst>
              <a:ext uri="{FF2B5EF4-FFF2-40B4-BE49-F238E27FC236}">
                <a16:creationId xmlns:a16="http://schemas.microsoft.com/office/drawing/2014/main" id="{C965D50C-4C43-4A47-82D4-0893FBA20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831" y="1450043"/>
            <a:ext cx="5195528" cy="2793460"/>
          </a:xfrm>
          <a:prstGeom prst="rect">
            <a:avLst/>
          </a:prstGeom>
        </p:spPr>
      </p:pic>
      <p:sp>
        <p:nvSpPr>
          <p:cNvPr id="20" name="Rectangle 19">
            <a:extLst>
              <a:ext uri="{FF2B5EF4-FFF2-40B4-BE49-F238E27FC236}">
                <a16:creationId xmlns:a16="http://schemas.microsoft.com/office/drawing/2014/main" id="{4B2AA56E-7493-47B9-A0F9-EEF772215D7C}"/>
              </a:ext>
            </a:extLst>
          </p:cNvPr>
          <p:cNvSpPr/>
          <p:nvPr/>
        </p:nvSpPr>
        <p:spPr>
          <a:xfrm>
            <a:off x="112295" y="5942978"/>
            <a:ext cx="5369675" cy="461665"/>
          </a:xfrm>
          <a:prstGeom prst="rect">
            <a:avLst/>
          </a:prstGeom>
          <a:noFill/>
        </p:spPr>
        <p:txBody>
          <a:bodyPr wrap="none" lIns="91440" tIns="45720" rIns="91440" bIns="45720">
            <a:spAutoFit/>
          </a:bodyPr>
          <a:lstStyle/>
          <a:p>
            <a:pPr algn="ctr"/>
            <a:r>
              <a:rPr lang="en-GB" sz="2400" dirty="0">
                <a:solidFill>
                  <a:srgbClr val="C00000"/>
                </a:solidFill>
                <a:hlinkClick r:id="rId7">
                  <a:extLst>
                    <a:ext uri="{A12FA001-AC4F-418D-AE19-62706E023703}">
                      <ahyp:hlinkClr xmlns:ahyp="http://schemas.microsoft.com/office/drawing/2018/hyperlinkcolor" val="tx"/>
                    </a:ext>
                  </a:extLst>
                </a:hlinkClick>
              </a:rPr>
              <a:t>CALL FOR Α NEW ERASMUS PROJECT.mp4</a:t>
            </a:r>
            <a:endParaRPr lang="en-US" sz="24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1549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CB2F-CB42-400F-A22A-F3C02D570716}"/>
              </a:ext>
            </a:extLst>
          </p:cNvPr>
          <p:cNvSpPr>
            <a:spLocks noGrp="1"/>
          </p:cNvSpPr>
          <p:nvPr>
            <p:ph type="title"/>
          </p:nvPr>
        </p:nvSpPr>
        <p:spPr>
          <a:xfrm>
            <a:off x="1942877" y="389867"/>
            <a:ext cx="5878020" cy="1325563"/>
          </a:xfrm>
        </p:spPr>
        <p:txBody>
          <a:bodyPr/>
          <a:lstStyle/>
          <a:p>
            <a:r>
              <a:rPr lang="el-GR" dirty="0"/>
              <a:t>  </a:t>
            </a:r>
            <a:endParaRPr lang="en-GB" dirty="0"/>
          </a:p>
        </p:txBody>
      </p:sp>
      <p:pic>
        <p:nvPicPr>
          <p:cNvPr id="7" name="Content Placeholder 6">
            <a:extLst>
              <a:ext uri="{FF2B5EF4-FFF2-40B4-BE49-F238E27FC236}">
                <a16:creationId xmlns:a16="http://schemas.microsoft.com/office/drawing/2014/main" id="{7D72C9F3-AD46-47A0-BB92-429364690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8382" y="0"/>
            <a:ext cx="2771323" cy="1036547"/>
          </a:xfrm>
        </p:spPr>
      </p:pic>
      <p:pic>
        <p:nvPicPr>
          <p:cNvPr id="9" name="Picture 8">
            <a:extLst>
              <a:ext uri="{FF2B5EF4-FFF2-40B4-BE49-F238E27FC236}">
                <a16:creationId xmlns:a16="http://schemas.microsoft.com/office/drawing/2014/main" id="{7F8B759E-ED22-45DF-80C8-6CDB53841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5" y="74691"/>
            <a:ext cx="1362985" cy="1512353"/>
          </a:xfrm>
          <a:prstGeom prst="rect">
            <a:avLst/>
          </a:prstGeom>
        </p:spPr>
      </p:pic>
      <p:sp>
        <p:nvSpPr>
          <p:cNvPr id="3" name="Rectangle 2">
            <a:extLst>
              <a:ext uri="{FF2B5EF4-FFF2-40B4-BE49-F238E27FC236}">
                <a16:creationId xmlns:a16="http://schemas.microsoft.com/office/drawing/2014/main" id="{6A732CC2-6960-4280-BD71-93F6AEF237F9}"/>
              </a:ext>
            </a:extLst>
          </p:cNvPr>
          <p:cNvSpPr/>
          <p:nvPr/>
        </p:nvSpPr>
        <p:spPr>
          <a:xfrm>
            <a:off x="3058582" y="-65933"/>
            <a:ext cx="5878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Pro-Me-ToM Project</a:t>
            </a:r>
          </a:p>
        </p:txBody>
      </p:sp>
      <p:sp>
        <p:nvSpPr>
          <p:cNvPr id="4" name="Rectangle 3">
            <a:extLst>
              <a:ext uri="{FF2B5EF4-FFF2-40B4-BE49-F238E27FC236}">
                <a16:creationId xmlns:a16="http://schemas.microsoft.com/office/drawing/2014/main" id="{7C822528-8A7A-41A2-80DA-C9F1173FD63F}"/>
              </a:ext>
            </a:extLst>
          </p:cNvPr>
          <p:cNvSpPr/>
          <p:nvPr/>
        </p:nvSpPr>
        <p:spPr>
          <a:xfrm>
            <a:off x="5747340" y="792857"/>
            <a:ext cx="1847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F9FACA4-DF5E-4665-A775-8165EC6E213E}"/>
              </a:ext>
            </a:extLst>
          </p:cNvPr>
          <p:cNvSpPr/>
          <p:nvPr/>
        </p:nvSpPr>
        <p:spPr>
          <a:xfrm>
            <a:off x="0" y="1614118"/>
            <a:ext cx="11700933" cy="5435087"/>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07000" lvl="0" indent="-5207000" algn="ctr">
              <a:defRPr/>
            </a:pPr>
            <a:r>
              <a:rPr lang="en-GB" dirty="0">
                <a:solidFill>
                  <a:prstClr val="white"/>
                </a:solidFill>
              </a:rPr>
              <a:t>                                                                                              </a:t>
            </a:r>
            <a:r>
              <a:rPr lang="en-GB" dirty="0">
                <a:solidFill>
                  <a:prstClr val="white"/>
                </a:solidFill>
                <a:highlight>
                  <a:srgbClr val="FFFF00"/>
                </a:highlight>
              </a:rPr>
              <a:t> </a:t>
            </a:r>
            <a:r>
              <a:rPr lang="en-GB" sz="2000" b="1" dirty="0">
                <a:solidFill>
                  <a:srgbClr val="FF0000"/>
                </a:solidFill>
                <a:highlight>
                  <a:srgbClr val="FFFF00"/>
                </a:highlight>
              </a:rPr>
              <a:t>CRITERIA FOR PARTICIPATION IN THE PROGRAMME:</a:t>
            </a:r>
          </a:p>
          <a:p>
            <a:pPr marL="5207000" lvl="0" indent="-5207000" algn="ctr">
              <a:defRPr/>
            </a:pPr>
            <a:r>
              <a:rPr lang="en-GB" sz="2000" b="1" dirty="0">
                <a:solidFill>
                  <a:prstClr val="white"/>
                </a:solidFill>
              </a:rPr>
              <a:t>                                          </a:t>
            </a:r>
          </a:p>
          <a:p>
            <a:pPr marL="5207000" lvl="0" indent="-5207000" algn="ctr">
              <a:defRPr/>
            </a:pPr>
            <a:endParaRPr lang="en-GB" sz="2000" b="1" dirty="0">
              <a:solidFill>
                <a:prstClr val="white"/>
              </a:solidFill>
            </a:endParaRPr>
          </a:p>
          <a:p>
            <a:pPr marL="5207000" lvl="0" indent="-5207000" algn="ctr">
              <a:defRPr/>
            </a:pPr>
            <a:r>
              <a:rPr lang="en-GB" sz="2000" b="1" dirty="0">
                <a:solidFill>
                  <a:prstClr val="white"/>
                </a:solidFill>
              </a:rPr>
              <a:t>                                                 A</a:t>
            </a:r>
            <a:r>
              <a:rPr lang="en-GB" dirty="0">
                <a:solidFill>
                  <a:prstClr val="white"/>
                </a:solidFill>
              </a:rPr>
              <a:t>) BE A PRIMARY OR SECONDARY SCHOOL TEACHER</a:t>
            </a:r>
          </a:p>
          <a:p>
            <a:pPr marL="4660900" lvl="0">
              <a:tabLst>
                <a:tab pos="5029200" algn="l"/>
              </a:tabLst>
              <a:defRPr/>
            </a:pPr>
            <a:endParaRPr lang="en-US" dirty="0">
              <a:solidFill>
                <a:prstClr val="white"/>
              </a:solidFill>
            </a:endParaRPr>
          </a:p>
          <a:p>
            <a:pPr marL="4660900" lvl="0">
              <a:buAutoNum type="alphaUcParenR" startAt="2"/>
              <a:tabLst>
                <a:tab pos="5029200" algn="l"/>
              </a:tabLst>
              <a:defRPr/>
            </a:pPr>
            <a:r>
              <a:rPr lang="en-GB" dirty="0">
                <a:solidFill>
                  <a:prstClr val="white"/>
                </a:solidFill>
              </a:rPr>
              <a:t> TEACHING LANGUAGE OR SCIENCES </a:t>
            </a:r>
          </a:p>
          <a:p>
            <a:pPr marL="4660900" lvl="0">
              <a:buAutoNum type="alphaUcParenR" startAt="2"/>
              <a:tabLst>
                <a:tab pos="5029200" algn="l"/>
              </a:tabLst>
              <a:defRPr/>
            </a:pPr>
            <a:endParaRPr lang="en-GB" dirty="0">
              <a:solidFill>
                <a:prstClr val="white"/>
              </a:solidFill>
            </a:endParaRPr>
          </a:p>
          <a:p>
            <a:pPr marL="4660900" lvl="0">
              <a:buAutoNum type="alphaUcParenR" startAt="2"/>
              <a:tabLst>
                <a:tab pos="5029200" algn="l"/>
              </a:tabLst>
              <a:defRPr/>
            </a:pPr>
            <a:r>
              <a:rPr lang="en-GB" dirty="0">
                <a:solidFill>
                  <a:prstClr val="white"/>
                </a:solidFill>
              </a:rPr>
              <a:t> TEACHINGIN at the 4th or 5th grade of primary school</a:t>
            </a:r>
          </a:p>
          <a:p>
            <a:pPr marL="4660900" lvl="0">
              <a:tabLst>
                <a:tab pos="5029200" algn="l"/>
              </a:tabLst>
              <a:defRPr/>
            </a:pPr>
            <a:r>
              <a:rPr lang="en-GB" dirty="0">
                <a:solidFill>
                  <a:prstClr val="white"/>
                </a:solidFill>
              </a:rPr>
              <a:t>      or</a:t>
            </a:r>
          </a:p>
          <a:p>
            <a:pPr marL="4660900" lvl="0">
              <a:tabLst>
                <a:tab pos="5029200" algn="l"/>
              </a:tabLst>
              <a:defRPr/>
            </a:pPr>
            <a:r>
              <a:rPr lang="en-GB" dirty="0">
                <a:solidFill>
                  <a:prstClr val="white"/>
                </a:solidFill>
              </a:rPr>
              <a:t>      the 1st or 2nd grade of secondary school.</a:t>
            </a:r>
          </a:p>
          <a:p>
            <a:pPr marL="5207000" lvl="0" indent="-5207000" algn="ctr">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9D37D0-25D1-4451-B4D7-1ACE6063493D}"/>
              </a:ext>
            </a:extLst>
          </p:cNvPr>
          <p:cNvSpPr/>
          <p:nvPr/>
        </p:nvSpPr>
        <p:spPr>
          <a:xfrm>
            <a:off x="378772" y="1427050"/>
            <a:ext cx="11813228" cy="553998"/>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B8CDA427-84ED-4460-8391-D59080C6B97C}"/>
              </a:ext>
            </a:extLst>
          </p:cNvPr>
          <p:cNvSpPr>
            <a:spLocks noChangeArrowheads="1"/>
          </p:cNvSpPr>
          <p:nvPr/>
        </p:nvSpPr>
        <p:spPr bwMode="auto">
          <a:xfrm>
            <a:off x="1093603" y="-926562"/>
            <a:ext cx="8558397" cy="803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r>
              <a:rPr lang="en-US" altLang="en-US" sz="4400" dirty="0">
                <a:solidFill>
                  <a:srgbClr val="C00000"/>
                </a:solidFill>
                <a:ea typeface="Times New Roman" panose="02020603050405020304" pitchFamily="18" charset="0"/>
                <a:cs typeface="Calibri" panose="020F0502020204030204" pitchFamily="34" charset="0"/>
              </a:rPr>
              <a:t>              GOOGLE  FORM INVITATION</a:t>
            </a:r>
            <a:endParaRPr lang="el-GR" altLang="en-US" sz="4400" dirty="0">
              <a:solidFill>
                <a:srgbClr val="C00000"/>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r>
              <a:rPr lang="en-GB" altLang="en-US" sz="1600" dirty="0">
                <a:solidFill>
                  <a:schemeClr val="bg1"/>
                </a:solidFill>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https://docs.google.com/forms/d/1OrCGISBfGcEQF2ujI2mLKc6G8eHsRwDhgWIybOz1cY4/edit?fbclid=IwAR3IBDiUb7NnRygA11UoB8D5Nv59LgNYrHdDvQTWZs-wheMVsCwB8_bA9u0</a:t>
            </a:r>
            <a:endParaRPr lang="en-GB" altLang="en-US" sz="16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n-US"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l-GR"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r>
              <a:rPr kumimoji="0" lang="en-US"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rPr>
              <a:t>                  </a:t>
            </a:r>
          </a:p>
          <a:p>
            <a:pPr lvl="0" eaLnBrk="0" fontAlgn="base" hangingPunct="0">
              <a:spcBef>
                <a:spcPct val="0"/>
              </a:spcBef>
              <a:spcAft>
                <a:spcPct val="0"/>
              </a:spcAft>
            </a:pPr>
            <a:endParaRPr lang="en-US"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n-US"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n-US"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lang="en-US" altLang="en-US" sz="1900" dirty="0">
              <a:solidFill>
                <a:schemeClr val="bg1"/>
              </a:solidFill>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n-US"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lvl="0" eaLnBrk="0" fontAlgn="base" hangingPunct="0">
              <a:spcBef>
                <a:spcPct val="0"/>
              </a:spcBef>
              <a:spcAft>
                <a:spcPct val="0"/>
              </a:spcAf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900" dirty="0">
              <a:solidFill>
                <a:schemeClr val="bg1"/>
              </a:solidFill>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900" b="0" i="0" u="none" strike="noStrike" cap="none" normalizeH="0" baseline="0" dirty="0">
              <a:ln>
                <a:noFill/>
              </a:ln>
              <a:solidFill>
                <a:schemeClr val="bg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17492FFB-54CF-4326-9080-3D486938A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72" y="2939403"/>
            <a:ext cx="3923178" cy="3380313"/>
          </a:xfrm>
          <a:prstGeom prst="rect">
            <a:avLst/>
          </a:prstGeom>
        </p:spPr>
      </p:pic>
    </p:spTree>
    <p:extLst>
      <p:ext uri="{BB962C8B-B14F-4D97-AF65-F5344CB8AC3E}">
        <p14:creationId xmlns:p14="http://schemas.microsoft.com/office/powerpoint/2010/main" val="3035766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940d0c2-2f12-4eb8-b00c-d810d1a1c6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750A241F9C948BBC3560A3E573813" ma:contentTypeVersion="16" ma:contentTypeDescription="Create a new document." ma:contentTypeScope="" ma:versionID="6747f934116ef96cd7869d6708744e81">
  <xsd:schema xmlns:xsd="http://www.w3.org/2001/XMLSchema" xmlns:xs="http://www.w3.org/2001/XMLSchema" xmlns:p="http://schemas.microsoft.com/office/2006/metadata/properties" xmlns:ns3="f940d0c2-2f12-4eb8-b00c-d810d1a1c6c3" xmlns:ns4="03ba6174-bcca-4139-9901-5cfba48edddc" targetNamespace="http://schemas.microsoft.com/office/2006/metadata/properties" ma:root="true" ma:fieldsID="6748eab3c7049e431fff69de199c4a04" ns3:_="" ns4:_="">
    <xsd:import namespace="f940d0c2-2f12-4eb8-b00c-d810d1a1c6c3"/>
    <xsd:import namespace="03ba6174-bcca-4139-9901-5cfba48edd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0d0c2-2f12-4eb8-b00c-d810d1a1c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a6174-bcca-4139-9901-5cfba48edd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B5ED00-E386-4B15-8662-4DC0675A4FE5}">
  <ds:schemaRefs>
    <ds:schemaRef ds:uri="http://schemas.microsoft.com/sharepoint/v3/contenttype/forms"/>
  </ds:schemaRefs>
</ds:datastoreItem>
</file>

<file path=customXml/itemProps2.xml><?xml version="1.0" encoding="utf-8"?>
<ds:datastoreItem xmlns:ds="http://schemas.openxmlformats.org/officeDocument/2006/customXml" ds:itemID="{72357358-5731-462B-956D-F02197586EE2}">
  <ds:schemaRefs>
    <ds:schemaRef ds:uri="http://purl.org/dc/terms/"/>
    <ds:schemaRef ds:uri="f940d0c2-2f12-4eb8-b00c-d810d1a1c6c3"/>
    <ds:schemaRef ds:uri="http://purl.org/dc/elements/1.1/"/>
    <ds:schemaRef ds:uri="http://www.w3.org/XML/1998/namespace"/>
    <ds:schemaRef ds:uri="http://schemas.microsoft.com/office/2006/metadata/properties"/>
    <ds:schemaRef ds:uri="http://schemas.microsoft.com/office/2006/documentManagement/types"/>
    <ds:schemaRef ds:uri="03ba6174-bcca-4139-9901-5cfba48edddc"/>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50BDB4E-7AF7-4790-A0B8-B0C649124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0d0c2-2f12-4eb8-b00c-d810d1a1c6c3"/>
    <ds:schemaRef ds:uri="03ba6174-bcca-4139-9901-5cfba48ed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2250</TotalTime>
  <Words>1927</Words>
  <Application>Microsoft Office PowerPoint</Application>
  <PresentationFormat>Widescreen</PresentationFormat>
  <Paragraphs>648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Times New Roman</vt:lpstr>
      <vt:lpstr>Wingdings</vt:lpstr>
      <vt:lpstr>Office Theme</vt:lpstr>
      <vt:lpstr>PowerPoint Presentation</vt:lpstr>
      <vt:lpstr>P</vt:lpstr>
      <vt:lpstr>P</vt:lpstr>
      <vt:lpstr>  </vt:lpstr>
      <vt:lpstr>P</vt:lpstr>
      <vt:lpstr>  </vt:lpstr>
      <vt:lpstr>  </vt:lpstr>
      <vt:lpstr>  </vt:lpstr>
      <vt:lpstr>  </vt:lpstr>
      <vt:lpstr>  </vt:lpstr>
      <vt:lpstr>  </vt:lpstr>
      <vt:lpstr>  </vt:lpstr>
      <vt:lpstr>  </vt:lpstr>
      <vt:lpstr>  </vt:lpstr>
      <vt:lpstr>  </vt:lpstr>
      <vt:lpstr>  </vt:lpstr>
      <vt:lpstr>  </vt:lpstr>
      <vt:lpstr>  </vt:lpstr>
      <vt:lpstr>  </vt:lpstr>
      <vt:lpstr>  </vt:lpstr>
      <vt:lpstr>P</vt:lpstr>
      <vt:lpstr>  </vt:lpstr>
      <vt:lpstr>  </vt:lpstr>
      <vt:lpstr>  </vt:lpstr>
      <vt:lpstr>  </vt:lpstr>
      <vt:lpstr>  </vt:lpstr>
      <vt:lpstr>  </vt:lpstr>
      <vt:lpstr>  </vt:lpstr>
      <vt:lpstr>  </vt:lpstr>
      <vt:lpstr>  </vt:lpstr>
      <vt:lpstr>PowerPoint Presentation</vt:lpstr>
      <vt:lpstr>  </vt:lpstr>
      <vt:lpstr>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Eleonora Papaleontiou-Louca</dc:creator>
  <cp:lastModifiedBy>Eleonora Papaleontiou- Louca</cp:lastModifiedBy>
  <cp:revision>166</cp:revision>
  <dcterms:created xsi:type="dcterms:W3CDTF">2022-10-11T20:18:35Z</dcterms:created>
  <dcterms:modified xsi:type="dcterms:W3CDTF">2023-09-05T16:37:54Z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0x010100A79750A241F9C948BBC3560A3E573813</vt:lpwstr>
  </property>
</Properties>
</file>